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4"/>
  </p:notesMasterIdLst>
  <p:sldIdLst>
    <p:sldId id="291" r:id="rId2"/>
    <p:sldId id="31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DCFAD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38C9-933D-49E3-9015-632F4E053F6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048F9-C80D-4121-AE8F-C9F1820C4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5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wrap="square" lIns="94213" tIns="94213" rIns="94213" bIns="94213" anchor="t" anchorCtr="0">
            <a:noAutofit/>
          </a:bodyPr>
          <a:lstStyle/>
          <a:p>
            <a:pPr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wrap="square" lIns="94213" tIns="94213" rIns="94213" bIns="94213" anchor="t" anchorCtr="0">
            <a:noAutofit/>
          </a:bodyPr>
          <a:lstStyle/>
          <a:p>
            <a:pPr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8902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9763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41438"/>
            <a:ext cx="10972800" cy="7921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09801"/>
            <a:ext cx="10972800" cy="3916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744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371601"/>
            <a:ext cx="2743200" cy="475456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371601"/>
            <a:ext cx="8026400" cy="4754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416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371600"/>
            <a:ext cx="10972800" cy="990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484438"/>
            <a:ext cx="10972800" cy="36877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6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5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25562"/>
            <a:ext cx="10972800" cy="73183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5384800" cy="3992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33601"/>
            <a:ext cx="5384800" cy="3992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29147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41438"/>
            <a:ext cx="10972800" cy="7921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09800"/>
            <a:ext cx="5386917" cy="5334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743201"/>
            <a:ext cx="5386917" cy="3382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209800"/>
            <a:ext cx="5389033" cy="5334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743201"/>
            <a:ext cx="5389033" cy="3382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209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41438"/>
            <a:ext cx="10972800" cy="7921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15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4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371600"/>
            <a:ext cx="4011084" cy="6858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371601"/>
            <a:ext cx="6815667" cy="4754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57401"/>
            <a:ext cx="4011084" cy="4068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381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371600"/>
            <a:ext cx="7315200" cy="3355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137317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1BE79F9-F323-4C26-BEF3-951ACAD8D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838200"/>
          </a:xfrm>
          <a:prstGeom prst="rect">
            <a:avLst/>
          </a:prstGeom>
          <a:solidFill>
            <a:srgbClr val="18453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  <a:cs typeface="+mn-cs"/>
              </a:defRPr>
            </a:lvl9pPr>
          </a:lstStyle>
          <a:p>
            <a:pPr>
              <a:defRPr/>
            </a:pPr>
            <a:endParaRPr lang="en-US" sz="1800"/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42508F2B-0DFC-421E-934E-31F11BB6BE4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331201" y="-1143000"/>
            <a:ext cx="3630084" cy="2722563"/>
            <a:chOff x="2021" y="1304"/>
            <a:chExt cx="1715" cy="1715"/>
          </a:xfrm>
          <a:solidFill>
            <a:schemeClr val="bg1"/>
          </a:solidFill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F177D9E-F627-4E3F-BA47-EA21DFA2DE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71" y="1354"/>
              <a:ext cx="1615" cy="1615"/>
            </a:xfrm>
            <a:custGeom>
              <a:avLst/>
              <a:gdLst/>
              <a:ahLst/>
              <a:cxnLst>
                <a:cxn ang="0">
                  <a:pos x="854" y="1550"/>
                </a:cxn>
                <a:cxn ang="0">
                  <a:pos x="893" y="1547"/>
                </a:cxn>
                <a:cxn ang="0">
                  <a:pos x="932" y="1541"/>
                </a:cxn>
                <a:cxn ang="0">
                  <a:pos x="970" y="1534"/>
                </a:cxn>
                <a:cxn ang="0">
                  <a:pos x="607" y="1525"/>
                </a:cxn>
                <a:cxn ang="0">
                  <a:pos x="585" y="1518"/>
                </a:cxn>
                <a:cxn ang="0">
                  <a:pos x="540" y="1503"/>
                </a:cxn>
                <a:cxn ang="0">
                  <a:pos x="1143" y="1542"/>
                </a:cxn>
                <a:cxn ang="0">
                  <a:pos x="477" y="1475"/>
                </a:cxn>
                <a:cxn ang="0">
                  <a:pos x="411" y="1511"/>
                </a:cxn>
                <a:cxn ang="0">
                  <a:pos x="374" y="1489"/>
                </a:cxn>
                <a:cxn ang="0">
                  <a:pos x="339" y="1466"/>
                </a:cxn>
                <a:cxn ang="0">
                  <a:pos x="346" y="1391"/>
                </a:cxn>
                <a:cxn ang="0">
                  <a:pos x="310" y="1361"/>
                </a:cxn>
                <a:cxn ang="0">
                  <a:pos x="287" y="1339"/>
                </a:cxn>
                <a:cxn ang="0">
                  <a:pos x="255" y="1305"/>
                </a:cxn>
                <a:cxn ang="0">
                  <a:pos x="224" y="1270"/>
                </a:cxn>
                <a:cxn ang="0">
                  <a:pos x="1414" y="1239"/>
                </a:cxn>
                <a:cxn ang="0">
                  <a:pos x="179" y="1206"/>
                </a:cxn>
                <a:cxn ang="0">
                  <a:pos x="159" y="1173"/>
                </a:cxn>
                <a:cxn ang="0">
                  <a:pos x="148" y="1153"/>
                </a:cxn>
                <a:cxn ang="0">
                  <a:pos x="73" y="1144"/>
                </a:cxn>
                <a:cxn ang="0">
                  <a:pos x="116" y="1082"/>
                </a:cxn>
                <a:cxn ang="0">
                  <a:pos x="102" y="1045"/>
                </a:cxn>
                <a:cxn ang="0">
                  <a:pos x="30" y="1024"/>
                </a:cxn>
                <a:cxn ang="0">
                  <a:pos x="16" y="968"/>
                </a:cxn>
                <a:cxn ang="0">
                  <a:pos x="11" y="942"/>
                </a:cxn>
                <a:cxn ang="0">
                  <a:pos x="4" y="884"/>
                </a:cxn>
                <a:cxn ang="0">
                  <a:pos x="2" y="858"/>
                </a:cxn>
                <a:cxn ang="0">
                  <a:pos x="64" y="800"/>
                </a:cxn>
                <a:cxn ang="0">
                  <a:pos x="65" y="761"/>
                </a:cxn>
                <a:cxn ang="0">
                  <a:pos x="68" y="722"/>
                </a:cxn>
                <a:cxn ang="0">
                  <a:pos x="74" y="683"/>
                </a:cxn>
                <a:cxn ang="0">
                  <a:pos x="81" y="645"/>
                </a:cxn>
                <a:cxn ang="0">
                  <a:pos x="86" y="623"/>
                </a:cxn>
                <a:cxn ang="0">
                  <a:pos x="97" y="585"/>
                </a:cxn>
                <a:cxn ang="0">
                  <a:pos x="112" y="541"/>
                </a:cxn>
                <a:cxn ang="0">
                  <a:pos x="124" y="512"/>
                </a:cxn>
                <a:cxn ang="0">
                  <a:pos x="84" y="448"/>
                </a:cxn>
                <a:cxn ang="0">
                  <a:pos x="112" y="397"/>
                </a:cxn>
                <a:cxn ang="0">
                  <a:pos x="126" y="374"/>
                </a:cxn>
                <a:cxn ang="0">
                  <a:pos x="149" y="340"/>
                </a:cxn>
                <a:cxn ang="0">
                  <a:pos x="224" y="346"/>
                </a:cxn>
                <a:cxn ang="0">
                  <a:pos x="255" y="309"/>
                </a:cxn>
                <a:cxn ang="0">
                  <a:pos x="276" y="287"/>
                </a:cxn>
                <a:cxn ang="0">
                  <a:pos x="310" y="255"/>
                </a:cxn>
                <a:cxn ang="0">
                  <a:pos x="346" y="225"/>
                </a:cxn>
                <a:cxn ang="0">
                  <a:pos x="339" y="150"/>
                </a:cxn>
                <a:cxn ang="0">
                  <a:pos x="1241" y="126"/>
                </a:cxn>
                <a:cxn ang="0">
                  <a:pos x="411" y="104"/>
                </a:cxn>
                <a:cxn ang="0">
                  <a:pos x="477" y="141"/>
                </a:cxn>
                <a:cxn ang="0">
                  <a:pos x="498" y="131"/>
                </a:cxn>
                <a:cxn ang="0">
                  <a:pos x="540" y="113"/>
                </a:cxn>
                <a:cxn ang="0">
                  <a:pos x="585" y="97"/>
                </a:cxn>
                <a:cxn ang="0">
                  <a:pos x="607" y="91"/>
                </a:cxn>
                <a:cxn ang="0">
                  <a:pos x="632" y="19"/>
                </a:cxn>
                <a:cxn ang="0">
                  <a:pos x="683" y="74"/>
                </a:cxn>
                <a:cxn ang="0">
                  <a:pos x="715" y="5"/>
                </a:cxn>
                <a:cxn ang="0">
                  <a:pos x="761" y="65"/>
                </a:cxn>
              </a:cxnLst>
              <a:rect l="0" t="0" r="r" b="b"/>
              <a:pathLst>
                <a:path w="1615" h="1615">
                  <a:moveTo>
                    <a:pt x="800" y="1552"/>
                  </a:moveTo>
                  <a:lnTo>
                    <a:pt x="815" y="1552"/>
                  </a:lnTo>
                  <a:lnTo>
                    <a:pt x="815" y="1615"/>
                  </a:lnTo>
                  <a:lnTo>
                    <a:pt x="800" y="1615"/>
                  </a:lnTo>
                  <a:lnTo>
                    <a:pt x="800" y="1552"/>
                  </a:lnTo>
                  <a:close/>
                  <a:moveTo>
                    <a:pt x="854" y="1550"/>
                  </a:moveTo>
                  <a:lnTo>
                    <a:pt x="858" y="1614"/>
                  </a:lnTo>
                  <a:lnTo>
                    <a:pt x="842" y="1614"/>
                  </a:lnTo>
                  <a:lnTo>
                    <a:pt x="838" y="1551"/>
                  </a:lnTo>
                  <a:lnTo>
                    <a:pt x="847" y="1551"/>
                  </a:lnTo>
                  <a:lnTo>
                    <a:pt x="854" y="1550"/>
                  </a:lnTo>
                  <a:close/>
                  <a:moveTo>
                    <a:pt x="761" y="1550"/>
                  </a:moveTo>
                  <a:lnTo>
                    <a:pt x="769" y="1551"/>
                  </a:lnTo>
                  <a:lnTo>
                    <a:pt x="777" y="1551"/>
                  </a:lnTo>
                  <a:lnTo>
                    <a:pt x="773" y="1614"/>
                  </a:lnTo>
                  <a:lnTo>
                    <a:pt x="758" y="1614"/>
                  </a:lnTo>
                  <a:lnTo>
                    <a:pt x="761" y="1550"/>
                  </a:lnTo>
                  <a:close/>
                  <a:moveTo>
                    <a:pt x="893" y="1547"/>
                  </a:moveTo>
                  <a:lnTo>
                    <a:pt x="900" y="1610"/>
                  </a:lnTo>
                  <a:lnTo>
                    <a:pt x="884" y="1612"/>
                  </a:lnTo>
                  <a:lnTo>
                    <a:pt x="877" y="1549"/>
                  </a:lnTo>
                  <a:lnTo>
                    <a:pt x="893" y="1547"/>
                  </a:lnTo>
                  <a:close/>
                  <a:moveTo>
                    <a:pt x="722" y="1547"/>
                  </a:moveTo>
                  <a:lnTo>
                    <a:pt x="738" y="1549"/>
                  </a:lnTo>
                  <a:lnTo>
                    <a:pt x="731" y="1612"/>
                  </a:lnTo>
                  <a:lnTo>
                    <a:pt x="715" y="1610"/>
                  </a:lnTo>
                  <a:lnTo>
                    <a:pt x="722" y="1547"/>
                  </a:lnTo>
                  <a:close/>
                  <a:moveTo>
                    <a:pt x="932" y="1541"/>
                  </a:moveTo>
                  <a:lnTo>
                    <a:pt x="942" y="1604"/>
                  </a:lnTo>
                  <a:lnTo>
                    <a:pt x="926" y="1606"/>
                  </a:lnTo>
                  <a:lnTo>
                    <a:pt x="916" y="1544"/>
                  </a:lnTo>
                  <a:lnTo>
                    <a:pt x="924" y="1543"/>
                  </a:lnTo>
                  <a:lnTo>
                    <a:pt x="932" y="1541"/>
                  </a:lnTo>
                  <a:close/>
                  <a:moveTo>
                    <a:pt x="683" y="1541"/>
                  </a:moveTo>
                  <a:lnTo>
                    <a:pt x="691" y="1543"/>
                  </a:lnTo>
                  <a:lnTo>
                    <a:pt x="699" y="1544"/>
                  </a:lnTo>
                  <a:lnTo>
                    <a:pt x="689" y="1606"/>
                  </a:lnTo>
                  <a:lnTo>
                    <a:pt x="673" y="1604"/>
                  </a:lnTo>
                  <a:lnTo>
                    <a:pt x="683" y="1541"/>
                  </a:lnTo>
                  <a:close/>
                  <a:moveTo>
                    <a:pt x="970" y="1534"/>
                  </a:moveTo>
                  <a:lnTo>
                    <a:pt x="984" y="1596"/>
                  </a:lnTo>
                  <a:lnTo>
                    <a:pt x="967" y="1599"/>
                  </a:lnTo>
                  <a:lnTo>
                    <a:pt x="954" y="1538"/>
                  </a:lnTo>
                  <a:lnTo>
                    <a:pt x="970" y="1534"/>
                  </a:lnTo>
                  <a:close/>
                  <a:moveTo>
                    <a:pt x="645" y="1534"/>
                  </a:moveTo>
                  <a:lnTo>
                    <a:pt x="661" y="1538"/>
                  </a:lnTo>
                  <a:lnTo>
                    <a:pt x="648" y="1599"/>
                  </a:lnTo>
                  <a:lnTo>
                    <a:pt x="632" y="1596"/>
                  </a:lnTo>
                  <a:lnTo>
                    <a:pt x="645" y="1534"/>
                  </a:lnTo>
                  <a:close/>
                  <a:moveTo>
                    <a:pt x="1008" y="1525"/>
                  </a:moveTo>
                  <a:lnTo>
                    <a:pt x="1024" y="1586"/>
                  </a:lnTo>
                  <a:lnTo>
                    <a:pt x="1009" y="1590"/>
                  </a:lnTo>
                  <a:lnTo>
                    <a:pt x="992" y="1529"/>
                  </a:lnTo>
                  <a:lnTo>
                    <a:pt x="1008" y="1525"/>
                  </a:lnTo>
                  <a:close/>
                  <a:moveTo>
                    <a:pt x="607" y="1525"/>
                  </a:moveTo>
                  <a:lnTo>
                    <a:pt x="623" y="1529"/>
                  </a:lnTo>
                  <a:lnTo>
                    <a:pt x="607" y="1590"/>
                  </a:lnTo>
                  <a:lnTo>
                    <a:pt x="591" y="1586"/>
                  </a:lnTo>
                  <a:lnTo>
                    <a:pt x="607" y="1525"/>
                  </a:lnTo>
                  <a:close/>
                  <a:moveTo>
                    <a:pt x="1045" y="1513"/>
                  </a:moveTo>
                  <a:lnTo>
                    <a:pt x="1065" y="1573"/>
                  </a:lnTo>
                  <a:lnTo>
                    <a:pt x="1050" y="1578"/>
                  </a:lnTo>
                  <a:lnTo>
                    <a:pt x="1030" y="1518"/>
                  </a:lnTo>
                  <a:lnTo>
                    <a:pt x="1045" y="1513"/>
                  </a:lnTo>
                  <a:close/>
                  <a:moveTo>
                    <a:pt x="570" y="1513"/>
                  </a:moveTo>
                  <a:lnTo>
                    <a:pt x="585" y="1518"/>
                  </a:lnTo>
                  <a:lnTo>
                    <a:pt x="565" y="1578"/>
                  </a:lnTo>
                  <a:lnTo>
                    <a:pt x="550" y="1573"/>
                  </a:lnTo>
                  <a:lnTo>
                    <a:pt x="570" y="1513"/>
                  </a:lnTo>
                  <a:close/>
                  <a:moveTo>
                    <a:pt x="1082" y="1500"/>
                  </a:moveTo>
                  <a:lnTo>
                    <a:pt x="1104" y="1559"/>
                  </a:lnTo>
                  <a:lnTo>
                    <a:pt x="1089" y="1564"/>
                  </a:lnTo>
                  <a:lnTo>
                    <a:pt x="1067" y="1505"/>
                  </a:lnTo>
                  <a:lnTo>
                    <a:pt x="1075" y="1503"/>
                  </a:lnTo>
                  <a:lnTo>
                    <a:pt x="1082" y="1500"/>
                  </a:lnTo>
                  <a:close/>
                  <a:moveTo>
                    <a:pt x="533" y="1500"/>
                  </a:moveTo>
                  <a:lnTo>
                    <a:pt x="540" y="1503"/>
                  </a:lnTo>
                  <a:lnTo>
                    <a:pt x="548" y="1505"/>
                  </a:lnTo>
                  <a:lnTo>
                    <a:pt x="526" y="1564"/>
                  </a:lnTo>
                  <a:lnTo>
                    <a:pt x="511" y="1559"/>
                  </a:lnTo>
                  <a:lnTo>
                    <a:pt x="533" y="1500"/>
                  </a:lnTo>
                  <a:close/>
                  <a:moveTo>
                    <a:pt x="498" y="1485"/>
                  </a:moveTo>
                  <a:lnTo>
                    <a:pt x="512" y="1491"/>
                  </a:lnTo>
                  <a:lnTo>
                    <a:pt x="486" y="1549"/>
                  </a:lnTo>
                  <a:lnTo>
                    <a:pt x="472" y="1542"/>
                  </a:lnTo>
                  <a:lnTo>
                    <a:pt x="498" y="1485"/>
                  </a:lnTo>
                  <a:close/>
                  <a:moveTo>
                    <a:pt x="1118" y="1484"/>
                  </a:moveTo>
                  <a:lnTo>
                    <a:pt x="1143" y="1542"/>
                  </a:lnTo>
                  <a:lnTo>
                    <a:pt x="1129" y="1549"/>
                  </a:lnTo>
                  <a:lnTo>
                    <a:pt x="1103" y="1491"/>
                  </a:lnTo>
                  <a:lnTo>
                    <a:pt x="1111" y="1488"/>
                  </a:lnTo>
                  <a:lnTo>
                    <a:pt x="1118" y="1484"/>
                  </a:lnTo>
                  <a:close/>
                  <a:moveTo>
                    <a:pt x="1153" y="1467"/>
                  </a:moveTo>
                  <a:lnTo>
                    <a:pt x="1181" y="1524"/>
                  </a:lnTo>
                  <a:lnTo>
                    <a:pt x="1167" y="1531"/>
                  </a:lnTo>
                  <a:lnTo>
                    <a:pt x="1138" y="1475"/>
                  </a:lnTo>
                  <a:lnTo>
                    <a:pt x="1153" y="1467"/>
                  </a:lnTo>
                  <a:close/>
                  <a:moveTo>
                    <a:pt x="462" y="1467"/>
                  </a:moveTo>
                  <a:lnTo>
                    <a:pt x="477" y="1475"/>
                  </a:lnTo>
                  <a:lnTo>
                    <a:pt x="448" y="1531"/>
                  </a:lnTo>
                  <a:lnTo>
                    <a:pt x="434" y="1524"/>
                  </a:lnTo>
                  <a:lnTo>
                    <a:pt x="462" y="1467"/>
                  </a:lnTo>
                  <a:close/>
                  <a:moveTo>
                    <a:pt x="1187" y="1448"/>
                  </a:moveTo>
                  <a:lnTo>
                    <a:pt x="1218" y="1503"/>
                  </a:lnTo>
                  <a:lnTo>
                    <a:pt x="1204" y="1511"/>
                  </a:lnTo>
                  <a:lnTo>
                    <a:pt x="1173" y="1456"/>
                  </a:lnTo>
                  <a:lnTo>
                    <a:pt x="1187" y="1448"/>
                  </a:lnTo>
                  <a:close/>
                  <a:moveTo>
                    <a:pt x="429" y="1448"/>
                  </a:moveTo>
                  <a:lnTo>
                    <a:pt x="443" y="1456"/>
                  </a:lnTo>
                  <a:lnTo>
                    <a:pt x="411" y="1511"/>
                  </a:lnTo>
                  <a:lnTo>
                    <a:pt x="397" y="1503"/>
                  </a:lnTo>
                  <a:lnTo>
                    <a:pt x="429" y="1448"/>
                  </a:lnTo>
                  <a:close/>
                  <a:moveTo>
                    <a:pt x="1219" y="1427"/>
                  </a:moveTo>
                  <a:lnTo>
                    <a:pt x="1254" y="1480"/>
                  </a:lnTo>
                  <a:lnTo>
                    <a:pt x="1241" y="1489"/>
                  </a:lnTo>
                  <a:lnTo>
                    <a:pt x="1206" y="1436"/>
                  </a:lnTo>
                  <a:lnTo>
                    <a:pt x="1213" y="1432"/>
                  </a:lnTo>
                  <a:lnTo>
                    <a:pt x="1219" y="1427"/>
                  </a:lnTo>
                  <a:close/>
                  <a:moveTo>
                    <a:pt x="396" y="1427"/>
                  </a:moveTo>
                  <a:lnTo>
                    <a:pt x="409" y="1436"/>
                  </a:lnTo>
                  <a:lnTo>
                    <a:pt x="374" y="1489"/>
                  </a:lnTo>
                  <a:lnTo>
                    <a:pt x="361" y="1480"/>
                  </a:lnTo>
                  <a:lnTo>
                    <a:pt x="396" y="1427"/>
                  </a:lnTo>
                  <a:close/>
                  <a:moveTo>
                    <a:pt x="1252" y="1405"/>
                  </a:moveTo>
                  <a:lnTo>
                    <a:pt x="1289" y="1456"/>
                  </a:lnTo>
                  <a:lnTo>
                    <a:pt x="1276" y="1466"/>
                  </a:lnTo>
                  <a:lnTo>
                    <a:pt x="1239" y="1414"/>
                  </a:lnTo>
                  <a:lnTo>
                    <a:pt x="1252" y="1405"/>
                  </a:lnTo>
                  <a:close/>
                  <a:moveTo>
                    <a:pt x="363" y="1405"/>
                  </a:moveTo>
                  <a:lnTo>
                    <a:pt x="370" y="1410"/>
                  </a:lnTo>
                  <a:lnTo>
                    <a:pt x="376" y="1414"/>
                  </a:lnTo>
                  <a:lnTo>
                    <a:pt x="339" y="1466"/>
                  </a:lnTo>
                  <a:lnTo>
                    <a:pt x="326" y="1456"/>
                  </a:lnTo>
                  <a:lnTo>
                    <a:pt x="363" y="1405"/>
                  </a:lnTo>
                  <a:close/>
                  <a:moveTo>
                    <a:pt x="1282" y="1381"/>
                  </a:moveTo>
                  <a:lnTo>
                    <a:pt x="1322" y="1430"/>
                  </a:lnTo>
                  <a:lnTo>
                    <a:pt x="1309" y="1440"/>
                  </a:lnTo>
                  <a:lnTo>
                    <a:pt x="1269" y="1391"/>
                  </a:lnTo>
                  <a:lnTo>
                    <a:pt x="1276" y="1386"/>
                  </a:lnTo>
                  <a:lnTo>
                    <a:pt x="1282" y="1381"/>
                  </a:lnTo>
                  <a:close/>
                  <a:moveTo>
                    <a:pt x="333" y="1381"/>
                  </a:moveTo>
                  <a:lnTo>
                    <a:pt x="339" y="1386"/>
                  </a:lnTo>
                  <a:lnTo>
                    <a:pt x="346" y="1391"/>
                  </a:lnTo>
                  <a:lnTo>
                    <a:pt x="306" y="1440"/>
                  </a:lnTo>
                  <a:lnTo>
                    <a:pt x="293" y="1430"/>
                  </a:lnTo>
                  <a:lnTo>
                    <a:pt x="333" y="1381"/>
                  </a:lnTo>
                  <a:close/>
                  <a:moveTo>
                    <a:pt x="1312" y="1355"/>
                  </a:moveTo>
                  <a:lnTo>
                    <a:pt x="1354" y="1402"/>
                  </a:lnTo>
                  <a:lnTo>
                    <a:pt x="1342" y="1413"/>
                  </a:lnTo>
                  <a:lnTo>
                    <a:pt x="1300" y="1366"/>
                  </a:lnTo>
                  <a:lnTo>
                    <a:pt x="1306" y="1361"/>
                  </a:lnTo>
                  <a:lnTo>
                    <a:pt x="1312" y="1355"/>
                  </a:lnTo>
                  <a:close/>
                  <a:moveTo>
                    <a:pt x="304" y="1355"/>
                  </a:moveTo>
                  <a:lnTo>
                    <a:pt x="310" y="1361"/>
                  </a:lnTo>
                  <a:lnTo>
                    <a:pt x="316" y="1366"/>
                  </a:lnTo>
                  <a:lnTo>
                    <a:pt x="273" y="1413"/>
                  </a:lnTo>
                  <a:lnTo>
                    <a:pt x="261" y="1402"/>
                  </a:lnTo>
                  <a:lnTo>
                    <a:pt x="304" y="1355"/>
                  </a:lnTo>
                  <a:close/>
                  <a:moveTo>
                    <a:pt x="1340" y="1328"/>
                  </a:moveTo>
                  <a:lnTo>
                    <a:pt x="1384" y="1373"/>
                  </a:lnTo>
                  <a:lnTo>
                    <a:pt x="1373" y="1384"/>
                  </a:lnTo>
                  <a:lnTo>
                    <a:pt x="1328" y="1339"/>
                  </a:lnTo>
                  <a:lnTo>
                    <a:pt x="1340" y="1328"/>
                  </a:lnTo>
                  <a:close/>
                  <a:moveTo>
                    <a:pt x="276" y="1328"/>
                  </a:moveTo>
                  <a:lnTo>
                    <a:pt x="287" y="1339"/>
                  </a:lnTo>
                  <a:lnTo>
                    <a:pt x="242" y="1384"/>
                  </a:lnTo>
                  <a:lnTo>
                    <a:pt x="231" y="1373"/>
                  </a:lnTo>
                  <a:lnTo>
                    <a:pt x="276" y="1328"/>
                  </a:lnTo>
                  <a:close/>
                  <a:moveTo>
                    <a:pt x="1366" y="1300"/>
                  </a:moveTo>
                  <a:lnTo>
                    <a:pt x="1413" y="1342"/>
                  </a:lnTo>
                  <a:lnTo>
                    <a:pt x="1402" y="1354"/>
                  </a:lnTo>
                  <a:lnTo>
                    <a:pt x="1355" y="1312"/>
                  </a:lnTo>
                  <a:lnTo>
                    <a:pt x="1361" y="1305"/>
                  </a:lnTo>
                  <a:lnTo>
                    <a:pt x="1366" y="1300"/>
                  </a:lnTo>
                  <a:close/>
                  <a:moveTo>
                    <a:pt x="249" y="1300"/>
                  </a:moveTo>
                  <a:lnTo>
                    <a:pt x="255" y="1305"/>
                  </a:lnTo>
                  <a:lnTo>
                    <a:pt x="260" y="1312"/>
                  </a:lnTo>
                  <a:lnTo>
                    <a:pt x="213" y="1354"/>
                  </a:lnTo>
                  <a:lnTo>
                    <a:pt x="202" y="1342"/>
                  </a:lnTo>
                  <a:lnTo>
                    <a:pt x="249" y="1300"/>
                  </a:lnTo>
                  <a:close/>
                  <a:moveTo>
                    <a:pt x="1391" y="1270"/>
                  </a:moveTo>
                  <a:lnTo>
                    <a:pt x="1440" y="1310"/>
                  </a:lnTo>
                  <a:lnTo>
                    <a:pt x="1430" y="1322"/>
                  </a:lnTo>
                  <a:lnTo>
                    <a:pt x="1381" y="1282"/>
                  </a:lnTo>
                  <a:lnTo>
                    <a:pt x="1386" y="1276"/>
                  </a:lnTo>
                  <a:lnTo>
                    <a:pt x="1391" y="1270"/>
                  </a:lnTo>
                  <a:close/>
                  <a:moveTo>
                    <a:pt x="224" y="1270"/>
                  </a:moveTo>
                  <a:lnTo>
                    <a:pt x="229" y="1276"/>
                  </a:lnTo>
                  <a:lnTo>
                    <a:pt x="234" y="1282"/>
                  </a:lnTo>
                  <a:lnTo>
                    <a:pt x="185" y="1322"/>
                  </a:lnTo>
                  <a:lnTo>
                    <a:pt x="175" y="1310"/>
                  </a:lnTo>
                  <a:lnTo>
                    <a:pt x="224" y="1270"/>
                  </a:lnTo>
                  <a:close/>
                  <a:moveTo>
                    <a:pt x="1414" y="1239"/>
                  </a:moveTo>
                  <a:lnTo>
                    <a:pt x="1466" y="1276"/>
                  </a:lnTo>
                  <a:lnTo>
                    <a:pt x="1456" y="1289"/>
                  </a:lnTo>
                  <a:lnTo>
                    <a:pt x="1405" y="1252"/>
                  </a:lnTo>
                  <a:lnTo>
                    <a:pt x="1409" y="1245"/>
                  </a:lnTo>
                  <a:lnTo>
                    <a:pt x="1414" y="1239"/>
                  </a:lnTo>
                  <a:close/>
                  <a:moveTo>
                    <a:pt x="201" y="1239"/>
                  </a:moveTo>
                  <a:lnTo>
                    <a:pt x="210" y="1252"/>
                  </a:lnTo>
                  <a:lnTo>
                    <a:pt x="159" y="1289"/>
                  </a:lnTo>
                  <a:lnTo>
                    <a:pt x="149" y="1276"/>
                  </a:lnTo>
                  <a:lnTo>
                    <a:pt x="201" y="1239"/>
                  </a:lnTo>
                  <a:close/>
                  <a:moveTo>
                    <a:pt x="1436" y="1206"/>
                  </a:moveTo>
                  <a:lnTo>
                    <a:pt x="1489" y="1241"/>
                  </a:lnTo>
                  <a:lnTo>
                    <a:pt x="1480" y="1254"/>
                  </a:lnTo>
                  <a:lnTo>
                    <a:pt x="1427" y="1220"/>
                  </a:lnTo>
                  <a:lnTo>
                    <a:pt x="1436" y="1206"/>
                  </a:lnTo>
                  <a:close/>
                  <a:moveTo>
                    <a:pt x="179" y="1206"/>
                  </a:moveTo>
                  <a:lnTo>
                    <a:pt x="183" y="1213"/>
                  </a:lnTo>
                  <a:lnTo>
                    <a:pt x="188" y="1220"/>
                  </a:lnTo>
                  <a:lnTo>
                    <a:pt x="135" y="1254"/>
                  </a:lnTo>
                  <a:lnTo>
                    <a:pt x="126" y="1241"/>
                  </a:lnTo>
                  <a:lnTo>
                    <a:pt x="179" y="1206"/>
                  </a:lnTo>
                  <a:close/>
                  <a:moveTo>
                    <a:pt x="1456" y="1173"/>
                  </a:moveTo>
                  <a:lnTo>
                    <a:pt x="1511" y="1204"/>
                  </a:lnTo>
                  <a:lnTo>
                    <a:pt x="1503" y="1219"/>
                  </a:lnTo>
                  <a:lnTo>
                    <a:pt x="1448" y="1187"/>
                  </a:lnTo>
                  <a:lnTo>
                    <a:pt x="1456" y="1173"/>
                  </a:lnTo>
                  <a:close/>
                  <a:moveTo>
                    <a:pt x="159" y="1173"/>
                  </a:moveTo>
                  <a:lnTo>
                    <a:pt x="167" y="1187"/>
                  </a:lnTo>
                  <a:lnTo>
                    <a:pt x="112" y="1219"/>
                  </a:lnTo>
                  <a:lnTo>
                    <a:pt x="104" y="1204"/>
                  </a:lnTo>
                  <a:lnTo>
                    <a:pt x="159" y="1173"/>
                  </a:lnTo>
                  <a:close/>
                  <a:moveTo>
                    <a:pt x="1475" y="1138"/>
                  </a:moveTo>
                  <a:lnTo>
                    <a:pt x="1531" y="1167"/>
                  </a:lnTo>
                  <a:lnTo>
                    <a:pt x="1523" y="1182"/>
                  </a:lnTo>
                  <a:lnTo>
                    <a:pt x="1467" y="1153"/>
                  </a:lnTo>
                  <a:lnTo>
                    <a:pt x="1475" y="1138"/>
                  </a:lnTo>
                  <a:close/>
                  <a:moveTo>
                    <a:pt x="141" y="1138"/>
                  </a:moveTo>
                  <a:lnTo>
                    <a:pt x="148" y="1153"/>
                  </a:lnTo>
                  <a:lnTo>
                    <a:pt x="92" y="1182"/>
                  </a:lnTo>
                  <a:lnTo>
                    <a:pt x="84" y="1167"/>
                  </a:lnTo>
                  <a:lnTo>
                    <a:pt x="141" y="1138"/>
                  </a:lnTo>
                  <a:close/>
                  <a:moveTo>
                    <a:pt x="1491" y="1103"/>
                  </a:moveTo>
                  <a:lnTo>
                    <a:pt x="1548" y="1129"/>
                  </a:lnTo>
                  <a:lnTo>
                    <a:pt x="1542" y="1144"/>
                  </a:lnTo>
                  <a:lnTo>
                    <a:pt x="1484" y="1117"/>
                  </a:lnTo>
                  <a:lnTo>
                    <a:pt x="1491" y="1103"/>
                  </a:lnTo>
                  <a:close/>
                  <a:moveTo>
                    <a:pt x="124" y="1103"/>
                  </a:moveTo>
                  <a:lnTo>
                    <a:pt x="131" y="1117"/>
                  </a:lnTo>
                  <a:lnTo>
                    <a:pt x="73" y="1144"/>
                  </a:lnTo>
                  <a:lnTo>
                    <a:pt x="67" y="1129"/>
                  </a:lnTo>
                  <a:lnTo>
                    <a:pt x="124" y="1103"/>
                  </a:lnTo>
                  <a:close/>
                  <a:moveTo>
                    <a:pt x="1505" y="1067"/>
                  </a:moveTo>
                  <a:lnTo>
                    <a:pt x="1564" y="1089"/>
                  </a:lnTo>
                  <a:lnTo>
                    <a:pt x="1558" y="1104"/>
                  </a:lnTo>
                  <a:lnTo>
                    <a:pt x="1500" y="1082"/>
                  </a:lnTo>
                  <a:lnTo>
                    <a:pt x="1503" y="1075"/>
                  </a:lnTo>
                  <a:lnTo>
                    <a:pt x="1505" y="1067"/>
                  </a:lnTo>
                  <a:close/>
                  <a:moveTo>
                    <a:pt x="110" y="1067"/>
                  </a:moveTo>
                  <a:lnTo>
                    <a:pt x="112" y="1075"/>
                  </a:lnTo>
                  <a:lnTo>
                    <a:pt x="116" y="1082"/>
                  </a:lnTo>
                  <a:lnTo>
                    <a:pt x="57" y="1104"/>
                  </a:lnTo>
                  <a:lnTo>
                    <a:pt x="51" y="1089"/>
                  </a:lnTo>
                  <a:lnTo>
                    <a:pt x="110" y="1067"/>
                  </a:lnTo>
                  <a:close/>
                  <a:moveTo>
                    <a:pt x="1518" y="1030"/>
                  </a:moveTo>
                  <a:lnTo>
                    <a:pt x="1578" y="1050"/>
                  </a:lnTo>
                  <a:lnTo>
                    <a:pt x="1573" y="1065"/>
                  </a:lnTo>
                  <a:lnTo>
                    <a:pt x="1513" y="1045"/>
                  </a:lnTo>
                  <a:lnTo>
                    <a:pt x="1516" y="1038"/>
                  </a:lnTo>
                  <a:lnTo>
                    <a:pt x="1518" y="1030"/>
                  </a:lnTo>
                  <a:close/>
                  <a:moveTo>
                    <a:pt x="97" y="1030"/>
                  </a:moveTo>
                  <a:lnTo>
                    <a:pt x="102" y="1045"/>
                  </a:lnTo>
                  <a:lnTo>
                    <a:pt x="42" y="1065"/>
                  </a:lnTo>
                  <a:lnTo>
                    <a:pt x="37" y="1050"/>
                  </a:lnTo>
                  <a:lnTo>
                    <a:pt x="97" y="1030"/>
                  </a:lnTo>
                  <a:close/>
                  <a:moveTo>
                    <a:pt x="1529" y="993"/>
                  </a:moveTo>
                  <a:lnTo>
                    <a:pt x="1590" y="1009"/>
                  </a:lnTo>
                  <a:lnTo>
                    <a:pt x="1585" y="1024"/>
                  </a:lnTo>
                  <a:lnTo>
                    <a:pt x="1525" y="1008"/>
                  </a:lnTo>
                  <a:lnTo>
                    <a:pt x="1529" y="993"/>
                  </a:lnTo>
                  <a:close/>
                  <a:moveTo>
                    <a:pt x="86" y="993"/>
                  </a:moveTo>
                  <a:lnTo>
                    <a:pt x="91" y="1008"/>
                  </a:lnTo>
                  <a:lnTo>
                    <a:pt x="30" y="1024"/>
                  </a:lnTo>
                  <a:lnTo>
                    <a:pt x="26" y="1009"/>
                  </a:lnTo>
                  <a:lnTo>
                    <a:pt x="86" y="993"/>
                  </a:lnTo>
                  <a:close/>
                  <a:moveTo>
                    <a:pt x="1538" y="955"/>
                  </a:moveTo>
                  <a:lnTo>
                    <a:pt x="1599" y="968"/>
                  </a:lnTo>
                  <a:lnTo>
                    <a:pt x="1596" y="983"/>
                  </a:lnTo>
                  <a:lnTo>
                    <a:pt x="1534" y="970"/>
                  </a:lnTo>
                  <a:lnTo>
                    <a:pt x="1538" y="955"/>
                  </a:lnTo>
                  <a:close/>
                  <a:moveTo>
                    <a:pt x="78" y="955"/>
                  </a:moveTo>
                  <a:lnTo>
                    <a:pt x="81" y="970"/>
                  </a:lnTo>
                  <a:lnTo>
                    <a:pt x="19" y="983"/>
                  </a:lnTo>
                  <a:lnTo>
                    <a:pt x="16" y="968"/>
                  </a:lnTo>
                  <a:lnTo>
                    <a:pt x="78" y="955"/>
                  </a:lnTo>
                  <a:close/>
                  <a:moveTo>
                    <a:pt x="1544" y="916"/>
                  </a:moveTo>
                  <a:lnTo>
                    <a:pt x="1606" y="926"/>
                  </a:lnTo>
                  <a:lnTo>
                    <a:pt x="1604" y="942"/>
                  </a:lnTo>
                  <a:lnTo>
                    <a:pt x="1541" y="932"/>
                  </a:lnTo>
                  <a:lnTo>
                    <a:pt x="1543" y="924"/>
                  </a:lnTo>
                  <a:lnTo>
                    <a:pt x="1544" y="916"/>
                  </a:lnTo>
                  <a:close/>
                  <a:moveTo>
                    <a:pt x="71" y="916"/>
                  </a:moveTo>
                  <a:lnTo>
                    <a:pt x="72" y="924"/>
                  </a:lnTo>
                  <a:lnTo>
                    <a:pt x="74" y="932"/>
                  </a:lnTo>
                  <a:lnTo>
                    <a:pt x="11" y="942"/>
                  </a:lnTo>
                  <a:lnTo>
                    <a:pt x="9" y="926"/>
                  </a:lnTo>
                  <a:lnTo>
                    <a:pt x="71" y="916"/>
                  </a:lnTo>
                  <a:close/>
                  <a:moveTo>
                    <a:pt x="1548" y="877"/>
                  </a:moveTo>
                  <a:lnTo>
                    <a:pt x="1611" y="884"/>
                  </a:lnTo>
                  <a:lnTo>
                    <a:pt x="1610" y="900"/>
                  </a:lnTo>
                  <a:lnTo>
                    <a:pt x="1547" y="894"/>
                  </a:lnTo>
                  <a:lnTo>
                    <a:pt x="1548" y="877"/>
                  </a:lnTo>
                  <a:close/>
                  <a:moveTo>
                    <a:pt x="67" y="877"/>
                  </a:moveTo>
                  <a:lnTo>
                    <a:pt x="68" y="894"/>
                  </a:lnTo>
                  <a:lnTo>
                    <a:pt x="5" y="900"/>
                  </a:lnTo>
                  <a:lnTo>
                    <a:pt x="4" y="884"/>
                  </a:lnTo>
                  <a:lnTo>
                    <a:pt x="67" y="877"/>
                  </a:lnTo>
                  <a:close/>
                  <a:moveTo>
                    <a:pt x="1551" y="838"/>
                  </a:moveTo>
                  <a:lnTo>
                    <a:pt x="1614" y="842"/>
                  </a:lnTo>
                  <a:lnTo>
                    <a:pt x="1614" y="858"/>
                  </a:lnTo>
                  <a:lnTo>
                    <a:pt x="1550" y="855"/>
                  </a:lnTo>
                  <a:lnTo>
                    <a:pt x="1551" y="847"/>
                  </a:lnTo>
                  <a:lnTo>
                    <a:pt x="1551" y="838"/>
                  </a:lnTo>
                  <a:close/>
                  <a:moveTo>
                    <a:pt x="64" y="838"/>
                  </a:moveTo>
                  <a:lnTo>
                    <a:pt x="65" y="847"/>
                  </a:lnTo>
                  <a:lnTo>
                    <a:pt x="65" y="855"/>
                  </a:lnTo>
                  <a:lnTo>
                    <a:pt x="2" y="858"/>
                  </a:lnTo>
                  <a:lnTo>
                    <a:pt x="1" y="842"/>
                  </a:lnTo>
                  <a:lnTo>
                    <a:pt x="64" y="838"/>
                  </a:lnTo>
                  <a:close/>
                  <a:moveTo>
                    <a:pt x="1552" y="800"/>
                  </a:moveTo>
                  <a:lnTo>
                    <a:pt x="1615" y="800"/>
                  </a:lnTo>
                  <a:lnTo>
                    <a:pt x="1615" y="815"/>
                  </a:lnTo>
                  <a:lnTo>
                    <a:pt x="1552" y="815"/>
                  </a:lnTo>
                  <a:lnTo>
                    <a:pt x="1552" y="812"/>
                  </a:lnTo>
                  <a:lnTo>
                    <a:pt x="1552" y="804"/>
                  </a:lnTo>
                  <a:lnTo>
                    <a:pt x="1552" y="800"/>
                  </a:lnTo>
                  <a:close/>
                  <a:moveTo>
                    <a:pt x="0" y="800"/>
                  </a:moveTo>
                  <a:lnTo>
                    <a:pt x="64" y="800"/>
                  </a:lnTo>
                  <a:lnTo>
                    <a:pt x="64" y="815"/>
                  </a:lnTo>
                  <a:lnTo>
                    <a:pt x="0" y="815"/>
                  </a:lnTo>
                  <a:lnTo>
                    <a:pt x="0" y="800"/>
                  </a:lnTo>
                  <a:close/>
                  <a:moveTo>
                    <a:pt x="1614" y="757"/>
                  </a:moveTo>
                  <a:lnTo>
                    <a:pt x="1614" y="773"/>
                  </a:lnTo>
                  <a:lnTo>
                    <a:pt x="1551" y="777"/>
                  </a:lnTo>
                  <a:lnTo>
                    <a:pt x="1551" y="769"/>
                  </a:lnTo>
                  <a:lnTo>
                    <a:pt x="1550" y="761"/>
                  </a:lnTo>
                  <a:lnTo>
                    <a:pt x="1614" y="757"/>
                  </a:lnTo>
                  <a:close/>
                  <a:moveTo>
                    <a:pt x="2" y="757"/>
                  </a:moveTo>
                  <a:lnTo>
                    <a:pt x="65" y="761"/>
                  </a:lnTo>
                  <a:lnTo>
                    <a:pt x="65" y="769"/>
                  </a:lnTo>
                  <a:lnTo>
                    <a:pt x="64" y="777"/>
                  </a:lnTo>
                  <a:lnTo>
                    <a:pt x="1" y="773"/>
                  </a:lnTo>
                  <a:lnTo>
                    <a:pt x="2" y="757"/>
                  </a:lnTo>
                  <a:close/>
                  <a:moveTo>
                    <a:pt x="1610" y="716"/>
                  </a:moveTo>
                  <a:lnTo>
                    <a:pt x="1611" y="731"/>
                  </a:lnTo>
                  <a:lnTo>
                    <a:pt x="1548" y="738"/>
                  </a:lnTo>
                  <a:lnTo>
                    <a:pt x="1547" y="722"/>
                  </a:lnTo>
                  <a:lnTo>
                    <a:pt x="1610" y="716"/>
                  </a:lnTo>
                  <a:close/>
                  <a:moveTo>
                    <a:pt x="5" y="716"/>
                  </a:moveTo>
                  <a:lnTo>
                    <a:pt x="68" y="722"/>
                  </a:lnTo>
                  <a:lnTo>
                    <a:pt x="67" y="738"/>
                  </a:lnTo>
                  <a:lnTo>
                    <a:pt x="4" y="731"/>
                  </a:lnTo>
                  <a:lnTo>
                    <a:pt x="5" y="716"/>
                  </a:lnTo>
                  <a:close/>
                  <a:moveTo>
                    <a:pt x="1604" y="673"/>
                  </a:moveTo>
                  <a:lnTo>
                    <a:pt x="1606" y="689"/>
                  </a:lnTo>
                  <a:lnTo>
                    <a:pt x="1544" y="699"/>
                  </a:lnTo>
                  <a:lnTo>
                    <a:pt x="1543" y="691"/>
                  </a:lnTo>
                  <a:lnTo>
                    <a:pt x="1541" y="683"/>
                  </a:lnTo>
                  <a:lnTo>
                    <a:pt x="1604" y="673"/>
                  </a:lnTo>
                  <a:close/>
                  <a:moveTo>
                    <a:pt x="11" y="673"/>
                  </a:moveTo>
                  <a:lnTo>
                    <a:pt x="74" y="683"/>
                  </a:lnTo>
                  <a:lnTo>
                    <a:pt x="72" y="691"/>
                  </a:lnTo>
                  <a:lnTo>
                    <a:pt x="71" y="699"/>
                  </a:lnTo>
                  <a:lnTo>
                    <a:pt x="9" y="689"/>
                  </a:lnTo>
                  <a:lnTo>
                    <a:pt x="11" y="673"/>
                  </a:lnTo>
                  <a:close/>
                  <a:moveTo>
                    <a:pt x="1596" y="632"/>
                  </a:moveTo>
                  <a:lnTo>
                    <a:pt x="1599" y="648"/>
                  </a:lnTo>
                  <a:lnTo>
                    <a:pt x="1538" y="661"/>
                  </a:lnTo>
                  <a:lnTo>
                    <a:pt x="1534" y="645"/>
                  </a:lnTo>
                  <a:lnTo>
                    <a:pt x="1596" y="632"/>
                  </a:lnTo>
                  <a:close/>
                  <a:moveTo>
                    <a:pt x="19" y="632"/>
                  </a:moveTo>
                  <a:lnTo>
                    <a:pt x="81" y="645"/>
                  </a:lnTo>
                  <a:lnTo>
                    <a:pt x="78" y="661"/>
                  </a:lnTo>
                  <a:lnTo>
                    <a:pt x="16" y="648"/>
                  </a:lnTo>
                  <a:lnTo>
                    <a:pt x="19" y="632"/>
                  </a:lnTo>
                  <a:close/>
                  <a:moveTo>
                    <a:pt x="1585" y="591"/>
                  </a:moveTo>
                  <a:lnTo>
                    <a:pt x="1590" y="606"/>
                  </a:lnTo>
                  <a:lnTo>
                    <a:pt x="1529" y="623"/>
                  </a:lnTo>
                  <a:lnTo>
                    <a:pt x="1525" y="607"/>
                  </a:lnTo>
                  <a:lnTo>
                    <a:pt x="1585" y="591"/>
                  </a:lnTo>
                  <a:close/>
                  <a:moveTo>
                    <a:pt x="30" y="591"/>
                  </a:moveTo>
                  <a:lnTo>
                    <a:pt x="91" y="607"/>
                  </a:lnTo>
                  <a:lnTo>
                    <a:pt x="86" y="623"/>
                  </a:lnTo>
                  <a:lnTo>
                    <a:pt x="26" y="606"/>
                  </a:lnTo>
                  <a:lnTo>
                    <a:pt x="30" y="591"/>
                  </a:lnTo>
                  <a:close/>
                  <a:moveTo>
                    <a:pt x="1573" y="550"/>
                  </a:moveTo>
                  <a:lnTo>
                    <a:pt x="1578" y="566"/>
                  </a:lnTo>
                  <a:lnTo>
                    <a:pt x="1518" y="585"/>
                  </a:lnTo>
                  <a:lnTo>
                    <a:pt x="1516" y="578"/>
                  </a:lnTo>
                  <a:lnTo>
                    <a:pt x="1513" y="570"/>
                  </a:lnTo>
                  <a:lnTo>
                    <a:pt x="1573" y="550"/>
                  </a:lnTo>
                  <a:close/>
                  <a:moveTo>
                    <a:pt x="42" y="550"/>
                  </a:moveTo>
                  <a:lnTo>
                    <a:pt x="102" y="570"/>
                  </a:lnTo>
                  <a:lnTo>
                    <a:pt x="97" y="585"/>
                  </a:lnTo>
                  <a:lnTo>
                    <a:pt x="37" y="566"/>
                  </a:lnTo>
                  <a:lnTo>
                    <a:pt x="42" y="550"/>
                  </a:lnTo>
                  <a:close/>
                  <a:moveTo>
                    <a:pt x="1558" y="511"/>
                  </a:moveTo>
                  <a:lnTo>
                    <a:pt x="1564" y="526"/>
                  </a:lnTo>
                  <a:lnTo>
                    <a:pt x="1505" y="548"/>
                  </a:lnTo>
                  <a:lnTo>
                    <a:pt x="1503" y="541"/>
                  </a:lnTo>
                  <a:lnTo>
                    <a:pt x="1500" y="533"/>
                  </a:lnTo>
                  <a:lnTo>
                    <a:pt x="1558" y="511"/>
                  </a:lnTo>
                  <a:close/>
                  <a:moveTo>
                    <a:pt x="57" y="511"/>
                  </a:moveTo>
                  <a:lnTo>
                    <a:pt x="116" y="533"/>
                  </a:lnTo>
                  <a:lnTo>
                    <a:pt x="112" y="541"/>
                  </a:lnTo>
                  <a:lnTo>
                    <a:pt x="110" y="548"/>
                  </a:lnTo>
                  <a:lnTo>
                    <a:pt x="51" y="526"/>
                  </a:lnTo>
                  <a:lnTo>
                    <a:pt x="57" y="511"/>
                  </a:lnTo>
                  <a:close/>
                  <a:moveTo>
                    <a:pt x="1542" y="472"/>
                  </a:moveTo>
                  <a:lnTo>
                    <a:pt x="1548" y="486"/>
                  </a:lnTo>
                  <a:lnTo>
                    <a:pt x="1491" y="512"/>
                  </a:lnTo>
                  <a:lnTo>
                    <a:pt x="1484" y="498"/>
                  </a:lnTo>
                  <a:lnTo>
                    <a:pt x="1542" y="472"/>
                  </a:lnTo>
                  <a:close/>
                  <a:moveTo>
                    <a:pt x="73" y="472"/>
                  </a:moveTo>
                  <a:lnTo>
                    <a:pt x="131" y="498"/>
                  </a:lnTo>
                  <a:lnTo>
                    <a:pt x="124" y="512"/>
                  </a:lnTo>
                  <a:lnTo>
                    <a:pt x="67" y="486"/>
                  </a:lnTo>
                  <a:lnTo>
                    <a:pt x="73" y="472"/>
                  </a:lnTo>
                  <a:close/>
                  <a:moveTo>
                    <a:pt x="1523" y="434"/>
                  </a:moveTo>
                  <a:lnTo>
                    <a:pt x="1531" y="448"/>
                  </a:lnTo>
                  <a:lnTo>
                    <a:pt x="1475" y="477"/>
                  </a:lnTo>
                  <a:lnTo>
                    <a:pt x="1467" y="462"/>
                  </a:lnTo>
                  <a:lnTo>
                    <a:pt x="1523" y="434"/>
                  </a:lnTo>
                  <a:close/>
                  <a:moveTo>
                    <a:pt x="92" y="434"/>
                  </a:moveTo>
                  <a:lnTo>
                    <a:pt x="148" y="462"/>
                  </a:lnTo>
                  <a:lnTo>
                    <a:pt x="141" y="477"/>
                  </a:lnTo>
                  <a:lnTo>
                    <a:pt x="84" y="448"/>
                  </a:lnTo>
                  <a:lnTo>
                    <a:pt x="92" y="434"/>
                  </a:lnTo>
                  <a:close/>
                  <a:moveTo>
                    <a:pt x="1503" y="397"/>
                  </a:moveTo>
                  <a:lnTo>
                    <a:pt x="1511" y="411"/>
                  </a:lnTo>
                  <a:lnTo>
                    <a:pt x="1456" y="443"/>
                  </a:lnTo>
                  <a:lnTo>
                    <a:pt x="1448" y="429"/>
                  </a:lnTo>
                  <a:lnTo>
                    <a:pt x="1503" y="397"/>
                  </a:lnTo>
                  <a:close/>
                  <a:moveTo>
                    <a:pt x="112" y="397"/>
                  </a:moveTo>
                  <a:lnTo>
                    <a:pt x="167" y="429"/>
                  </a:lnTo>
                  <a:lnTo>
                    <a:pt x="159" y="443"/>
                  </a:lnTo>
                  <a:lnTo>
                    <a:pt x="104" y="411"/>
                  </a:lnTo>
                  <a:lnTo>
                    <a:pt x="112" y="397"/>
                  </a:lnTo>
                  <a:close/>
                  <a:moveTo>
                    <a:pt x="1480" y="361"/>
                  </a:moveTo>
                  <a:lnTo>
                    <a:pt x="1489" y="374"/>
                  </a:lnTo>
                  <a:lnTo>
                    <a:pt x="1436" y="409"/>
                  </a:lnTo>
                  <a:lnTo>
                    <a:pt x="1432" y="402"/>
                  </a:lnTo>
                  <a:lnTo>
                    <a:pt x="1427" y="396"/>
                  </a:lnTo>
                  <a:lnTo>
                    <a:pt x="1480" y="361"/>
                  </a:lnTo>
                  <a:close/>
                  <a:moveTo>
                    <a:pt x="135" y="361"/>
                  </a:moveTo>
                  <a:lnTo>
                    <a:pt x="188" y="396"/>
                  </a:lnTo>
                  <a:lnTo>
                    <a:pt x="183" y="402"/>
                  </a:lnTo>
                  <a:lnTo>
                    <a:pt x="179" y="409"/>
                  </a:lnTo>
                  <a:lnTo>
                    <a:pt x="126" y="374"/>
                  </a:lnTo>
                  <a:lnTo>
                    <a:pt x="135" y="361"/>
                  </a:lnTo>
                  <a:close/>
                  <a:moveTo>
                    <a:pt x="1456" y="327"/>
                  </a:moveTo>
                  <a:lnTo>
                    <a:pt x="1466" y="340"/>
                  </a:lnTo>
                  <a:lnTo>
                    <a:pt x="1414" y="377"/>
                  </a:lnTo>
                  <a:lnTo>
                    <a:pt x="1409" y="370"/>
                  </a:lnTo>
                  <a:lnTo>
                    <a:pt x="1405" y="364"/>
                  </a:lnTo>
                  <a:lnTo>
                    <a:pt x="1456" y="327"/>
                  </a:lnTo>
                  <a:close/>
                  <a:moveTo>
                    <a:pt x="159" y="327"/>
                  </a:moveTo>
                  <a:lnTo>
                    <a:pt x="210" y="364"/>
                  </a:lnTo>
                  <a:lnTo>
                    <a:pt x="201" y="377"/>
                  </a:lnTo>
                  <a:lnTo>
                    <a:pt x="149" y="340"/>
                  </a:lnTo>
                  <a:lnTo>
                    <a:pt x="159" y="327"/>
                  </a:lnTo>
                  <a:close/>
                  <a:moveTo>
                    <a:pt x="1430" y="293"/>
                  </a:moveTo>
                  <a:lnTo>
                    <a:pt x="1440" y="306"/>
                  </a:lnTo>
                  <a:lnTo>
                    <a:pt x="1391" y="346"/>
                  </a:lnTo>
                  <a:lnTo>
                    <a:pt x="1386" y="339"/>
                  </a:lnTo>
                  <a:lnTo>
                    <a:pt x="1381" y="333"/>
                  </a:lnTo>
                  <a:lnTo>
                    <a:pt x="1430" y="293"/>
                  </a:lnTo>
                  <a:close/>
                  <a:moveTo>
                    <a:pt x="185" y="293"/>
                  </a:moveTo>
                  <a:lnTo>
                    <a:pt x="234" y="333"/>
                  </a:lnTo>
                  <a:lnTo>
                    <a:pt x="229" y="339"/>
                  </a:lnTo>
                  <a:lnTo>
                    <a:pt x="224" y="346"/>
                  </a:lnTo>
                  <a:lnTo>
                    <a:pt x="175" y="306"/>
                  </a:lnTo>
                  <a:lnTo>
                    <a:pt x="185" y="293"/>
                  </a:lnTo>
                  <a:close/>
                  <a:moveTo>
                    <a:pt x="1402" y="261"/>
                  </a:moveTo>
                  <a:lnTo>
                    <a:pt x="1413" y="273"/>
                  </a:lnTo>
                  <a:lnTo>
                    <a:pt x="1366" y="316"/>
                  </a:lnTo>
                  <a:lnTo>
                    <a:pt x="1361" y="309"/>
                  </a:lnTo>
                  <a:lnTo>
                    <a:pt x="1355" y="304"/>
                  </a:lnTo>
                  <a:lnTo>
                    <a:pt x="1402" y="261"/>
                  </a:lnTo>
                  <a:close/>
                  <a:moveTo>
                    <a:pt x="213" y="261"/>
                  </a:moveTo>
                  <a:lnTo>
                    <a:pt x="260" y="304"/>
                  </a:lnTo>
                  <a:lnTo>
                    <a:pt x="255" y="309"/>
                  </a:lnTo>
                  <a:lnTo>
                    <a:pt x="249" y="316"/>
                  </a:lnTo>
                  <a:lnTo>
                    <a:pt x="202" y="273"/>
                  </a:lnTo>
                  <a:lnTo>
                    <a:pt x="213" y="261"/>
                  </a:lnTo>
                  <a:close/>
                  <a:moveTo>
                    <a:pt x="1373" y="231"/>
                  </a:moveTo>
                  <a:lnTo>
                    <a:pt x="1384" y="242"/>
                  </a:lnTo>
                  <a:lnTo>
                    <a:pt x="1339" y="287"/>
                  </a:lnTo>
                  <a:lnTo>
                    <a:pt x="1328" y="276"/>
                  </a:lnTo>
                  <a:lnTo>
                    <a:pt x="1373" y="231"/>
                  </a:lnTo>
                  <a:close/>
                  <a:moveTo>
                    <a:pt x="242" y="231"/>
                  </a:moveTo>
                  <a:lnTo>
                    <a:pt x="287" y="276"/>
                  </a:lnTo>
                  <a:lnTo>
                    <a:pt x="276" y="287"/>
                  </a:lnTo>
                  <a:lnTo>
                    <a:pt x="231" y="242"/>
                  </a:lnTo>
                  <a:lnTo>
                    <a:pt x="242" y="231"/>
                  </a:lnTo>
                  <a:close/>
                  <a:moveTo>
                    <a:pt x="1342" y="202"/>
                  </a:moveTo>
                  <a:lnTo>
                    <a:pt x="1354" y="213"/>
                  </a:lnTo>
                  <a:lnTo>
                    <a:pt x="1312" y="260"/>
                  </a:lnTo>
                  <a:lnTo>
                    <a:pt x="1306" y="255"/>
                  </a:lnTo>
                  <a:lnTo>
                    <a:pt x="1300" y="250"/>
                  </a:lnTo>
                  <a:lnTo>
                    <a:pt x="1342" y="202"/>
                  </a:lnTo>
                  <a:close/>
                  <a:moveTo>
                    <a:pt x="273" y="202"/>
                  </a:moveTo>
                  <a:lnTo>
                    <a:pt x="316" y="250"/>
                  </a:lnTo>
                  <a:lnTo>
                    <a:pt x="310" y="255"/>
                  </a:lnTo>
                  <a:lnTo>
                    <a:pt x="304" y="260"/>
                  </a:lnTo>
                  <a:lnTo>
                    <a:pt x="261" y="213"/>
                  </a:lnTo>
                  <a:lnTo>
                    <a:pt x="273" y="202"/>
                  </a:lnTo>
                  <a:close/>
                  <a:moveTo>
                    <a:pt x="1309" y="175"/>
                  </a:moveTo>
                  <a:lnTo>
                    <a:pt x="1322" y="185"/>
                  </a:lnTo>
                  <a:lnTo>
                    <a:pt x="1282" y="234"/>
                  </a:lnTo>
                  <a:lnTo>
                    <a:pt x="1276" y="229"/>
                  </a:lnTo>
                  <a:lnTo>
                    <a:pt x="1269" y="225"/>
                  </a:lnTo>
                  <a:lnTo>
                    <a:pt x="1309" y="175"/>
                  </a:lnTo>
                  <a:close/>
                  <a:moveTo>
                    <a:pt x="306" y="175"/>
                  </a:moveTo>
                  <a:lnTo>
                    <a:pt x="346" y="225"/>
                  </a:lnTo>
                  <a:lnTo>
                    <a:pt x="339" y="229"/>
                  </a:lnTo>
                  <a:lnTo>
                    <a:pt x="333" y="234"/>
                  </a:lnTo>
                  <a:lnTo>
                    <a:pt x="293" y="185"/>
                  </a:lnTo>
                  <a:lnTo>
                    <a:pt x="306" y="175"/>
                  </a:lnTo>
                  <a:close/>
                  <a:moveTo>
                    <a:pt x="1276" y="150"/>
                  </a:moveTo>
                  <a:lnTo>
                    <a:pt x="1289" y="159"/>
                  </a:lnTo>
                  <a:lnTo>
                    <a:pt x="1252" y="210"/>
                  </a:lnTo>
                  <a:lnTo>
                    <a:pt x="1245" y="206"/>
                  </a:lnTo>
                  <a:lnTo>
                    <a:pt x="1239" y="201"/>
                  </a:lnTo>
                  <a:lnTo>
                    <a:pt x="1276" y="150"/>
                  </a:lnTo>
                  <a:close/>
                  <a:moveTo>
                    <a:pt x="339" y="150"/>
                  </a:moveTo>
                  <a:lnTo>
                    <a:pt x="376" y="201"/>
                  </a:lnTo>
                  <a:lnTo>
                    <a:pt x="370" y="206"/>
                  </a:lnTo>
                  <a:lnTo>
                    <a:pt x="363" y="210"/>
                  </a:lnTo>
                  <a:lnTo>
                    <a:pt x="326" y="159"/>
                  </a:lnTo>
                  <a:lnTo>
                    <a:pt x="339" y="150"/>
                  </a:lnTo>
                  <a:close/>
                  <a:moveTo>
                    <a:pt x="1241" y="126"/>
                  </a:moveTo>
                  <a:lnTo>
                    <a:pt x="1254" y="135"/>
                  </a:lnTo>
                  <a:lnTo>
                    <a:pt x="1219" y="188"/>
                  </a:lnTo>
                  <a:lnTo>
                    <a:pt x="1213" y="183"/>
                  </a:lnTo>
                  <a:lnTo>
                    <a:pt x="1206" y="179"/>
                  </a:lnTo>
                  <a:lnTo>
                    <a:pt x="1241" y="126"/>
                  </a:lnTo>
                  <a:close/>
                  <a:moveTo>
                    <a:pt x="374" y="126"/>
                  </a:moveTo>
                  <a:lnTo>
                    <a:pt x="409" y="179"/>
                  </a:lnTo>
                  <a:lnTo>
                    <a:pt x="396" y="188"/>
                  </a:lnTo>
                  <a:lnTo>
                    <a:pt x="361" y="135"/>
                  </a:lnTo>
                  <a:lnTo>
                    <a:pt x="374" y="126"/>
                  </a:lnTo>
                  <a:close/>
                  <a:moveTo>
                    <a:pt x="1204" y="104"/>
                  </a:moveTo>
                  <a:lnTo>
                    <a:pt x="1218" y="113"/>
                  </a:lnTo>
                  <a:lnTo>
                    <a:pt x="1187" y="167"/>
                  </a:lnTo>
                  <a:lnTo>
                    <a:pt x="1173" y="159"/>
                  </a:lnTo>
                  <a:lnTo>
                    <a:pt x="1204" y="104"/>
                  </a:lnTo>
                  <a:close/>
                  <a:moveTo>
                    <a:pt x="411" y="104"/>
                  </a:moveTo>
                  <a:lnTo>
                    <a:pt x="443" y="159"/>
                  </a:lnTo>
                  <a:lnTo>
                    <a:pt x="429" y="167"/>
                  </a:lnTo>
                  <a:lnTo>
                    <a:pt x="397" y="113"/>
                  </a:lnTo>
                  <a:lnTo>
                    <a:pt x="411" y="104"/>
                  </a:lnTo>
                  <a:close/>
                  <a:moveTo>
                    <a:pt x="1167" y="84"/>
                  </a:moveTo>
                  <a:lnTo>
                    <a:pt x="1181" y="92"/>
                  </a:lnTo>
                  <a:lnTo>
                    <a:pt x="1153" y="148"/>
                  </a:lnTo>
                  <a:lnTo>
                    <a:pt x="1138" y="141"/>
                  </a:lnTo>
                  <a:lnTo>
                    <a:pt x="1167" y="84"/>
                  </a:lnTo>
                  <a:close/>
                  <a:moveTo>
                    <a:pt x="448" y="84"/>
                  </a:moveTo>
                  <a:lnTo>
                    <a:pt x="477" y="141"/>
                  </a:lnTo>
                  <a:lnTo>
                    <a:pt x="462" y="148"/>
                  </a:lnTo>
                  <a:lnTo>
                    <a:pt x="434" y="92"/>
                  </a:lnTo>
                  <a:lnTo>
                    <a:pt x="448" y="84"/>
                  </a:lnTo>
                  <a:close/>
                  <a:moveTo>
                    <a:pt x="1129" y="67"/>
                  </a:moveTo>
                  <a:lnTo>
                    <a:pt x="1143" y="74"/>
                  </a:lnTo>
                  <a:lnTo>
                    <a:pt x="1117" y="131"/>
                  </a:lnTo>
                  <a:lnTo>
                    <a:pt x="1103" y="125"/>
                  </a:lnTo>
                  <a:lnTo>
                    <a:pt x="1129" y="67"/>
                  </a:lnTo>
                  <a:close/>
                  <a:moveTo>
                    <a:pt x="486" y="67"/>
                  </a:moveTo>
                  <a:lnTo>
                    <a:pt x="512" y="125"/>
                  </a:lnTo>
                  <a:lnTo>
                    <a:pt x="498" y="131"/>
                  </a:lnTo>
                  <a:lnTo>
                    <a:pt x="472" y="74"/>
                  </a:lnTo>
                  <a:lnTo>
                    <a:pt x="486" y="67"/>
                  </a:lnTo>
                  <a:close/>
                  <a:moveTo>
                    <a:pt x="1089" y="51"/>
                  </a:moveTo>
                  <a:lnTo>
                    <a:pt x="1104" y="57"/>
                  </a:lnTo>
                  <a:lnTo>
                    <a:pt x="1082" y="116"/>
                  </a:lnTo>
                  <a:lnTo>
                    <a:pt x="1075" y="113"/>
                  </a:lnTo>
                  <a:lnTo>
                    <a:pt x="1067" y="110"/>
                  </a:lnTo>
                  <a:lnTo>
                    <a:pt x="1089" y="51"/>
                  </a:lnTo>
                  <a:close/>
                  <a:moveTo>
                    <a:pt x="526" y="51"/>
                  </a:moveTo>
                  <a:lnTo>
                    <a:pt x="548" y="110"/>
                  </a:lnTo>
                  <a:lnTo>
                    <a:pt x="540" y="113"/>
                  </a:lnTo>
                  <a:lnTo>
                    <a:pt x="533" y="116"/>
                  </a:lnTo>
                  <a:lnTo>
                    <a:pt x="511" y="57"/>
                  </a:lnTo>
                  <a:lnTo>
                    <a:pt x="526" y="51"/>
                  </a:lnTo>
                  <a:close/>
                  <a:moveTo>
                    <a:pt x="1050" y="37"/>
                  </a:moveTo>
                  <a:lnTo>
                    <a:pt x="1065" y="42"/>
                  </a:lnTo>
                  <a:lnTo>
                    <a:pt x="1045" y="102"/>
                  </a:lnTo>
                  <a:lnTo>
                    <a:pt x="1038" y="100"/>
                  </a:lnTo>
                  <a:lnTo>
                    <a:pt x="1030" y="97"/>
                  </a:lnTo>
                  <a:lnTo>
                    <a:pt x="1050" y="37"/>
                  </a:lnTo>
                  <a:close/>
                  <a:moveTo>
                    <a:pt x="565" y="37"/>
                  </a:moveTo>
                  <a:lnTo>
                    <a:pt x="585" y="97"/>
                  </a:lnTo>
                  <a:lnTo>
                    <a:pt x="570" y="102"/>
                  </a:lnTo>
                  <a:lnTo>
                    <a:pt x="550" y="42"/>
                  </a:lnTo>
                  <a:lnTo>
                    <a:pt x="565" y="37"/>
                  </a:lnTo>
                  <a:close/>
                  <a:moveTo>
                    <a:pt x="1009" y="26"/>
                  </a:moveTo>
                  <a:lnTo>
                    <a:pt x="1024" y="30"/>
                  </a:lnTo>
                  <a:lnTo>
                    <a:pt x="1008" y="91"/>
                  </a:lnTo>
                  <a:lnTo>
                    <a:pt x="992" y="87"/>
                  </a:lnTo>
                  <a:lnTo>
                    <a:pt x="1009" y="26"/>
                  </a:lnTo>
                  <a:close/>
                  <a:moveTo>
                    <a:pt x="607" y="26"/>
                  </a:moveTo>
                  <a:lnTo>
                    <a:pt x="623" y="87"/>
                  </a:lnTo>
                  <a:lnTo>
                    <a:pt x="607" y="91"/>
                  </a:lnTo>
                  <a:lnTo>
                    <a:pt x="591" y="30"/>
                  </a:lnTo>
                  <a:lnTo>
                    <a:pt x="607" y="26"/>
                  </a:lnTo>
                  <a:close/>
                  <a:moveTo>
                    <a:pt x="967" y="16"/>
                  </a:moveTo>
                  <a:lnTo>
                    <a:pt x="983" y="19"/>
                  </a:lnTo>
                  <a:lnTo>
                    <a:pt x="970" y="81"/>
                  </a:lnTo>
                  <a:lnTo>
                    <a:pt x="954" y="78"/>
                  </a:lnTo>
                  <a:lnTo>
                    <a:pt x="967" y="16"/>
                  </a:lnTo>
                  <a:close/>
                  <a:moveTo>
                    <a:pt x="648" y="16"/>
                  </a:moveTo>
                  <a:lnTo>
                    <a:pt x="661" y="78"/>
                  </a:lnTo>
                  <a:lnTo>
                    <a:pt x="645" y="81"/>
                  </a:lnTo>
                  <a:lnTo>
                    <a:pt x="632" y="19"/>
                  </a:lnTo>
                  <a:lnTo>
                    <a:pt x="648" y="16"/>
                  </a:lnTo>
                  <a:close/>
                  <a:moveTo>
                    <a:pt x="926" y="9"/>
                  </a:moveTo>
                  <a:lnTo>
                    <a:pt x="942" y="12"/>
                  </a:lnTo>
                  <a:lnTo>
                    <a:pt x="932" y="74"/>
                  </a:lnTo>
                  <a:lnTo>
                    <a:pt x="924" y="72"/>
                  </a:lnTo>
                  <a:lnTo>
                    <a:pt x="916" y="71"/>
                  </a:lnTo>
                  <a:lnTo>
                    <a:pt x="926" y="9"/>
                  </a:lnTo>
                  <a:close/>
                  <a:moveTo>
                    <a:pt x="689" y="9"/>
                  </a:moveTo>
                  <a:lnTo>
                    <a:pt x="699" y="71"/>
                  </a:lnTo>
                  <a:lnTo>
                    <a:pt x="691" y="72"/>
                  </a:lnTo>
                  <a:lnTo>
                    <a:pt x="683" y="74"/>
                  </a:lnTo>
                  <a:lnTo>
                    <a:pt x="673" y="12"/>
                  </a:lnTo>
                  <a:lnTo>
                    <a:pt x="689" y="9"/>
                  </a:lnTo>
                  <a:close/>
                  <a:moveTo>
                    <a:pt x="884" y="4"/>
                  </a:moveTo>
                  <a:lnTo>
                    <a:pt x="900" y="5"/>
                  </a:lnTo>
                  <a:lnTo>
                    <a:pt x="893" y="68"/>
                  </a:lnTo>
                  <a:lnTo>
                    <a:pt x="877" y="67"/>
                  </a:lnTo>
                  <a:lnTo>
                    <a:pt x="884" y="4"/>
                  </a:lnTo>
                  <a:close/>
                  <a:moveTo>
                    <a:pt x="731" y="4"/>
                  </a:moveTo>
                  <a:lnTo>
                    <a:pt x="738" y="67"/>
                  </a:lnTo>
                  <a:lnTo>
                    <a:pt x="722" y="68"/>
                  </a:lnTo>
                  <a:lnTo>
                    <a:pt x="715" y="5"/>
                  </a:lnTo>
                  <a:lnTo>
                    <a:pt x="731" y="4"/>
                  </a:lnTo>
                  <a:close/>
                  <a:moveTo>
                    <a:pt x="842" y="1"/>
                  </a:moveTo>
                  <a:lnTo>
                    <a:pt x="858" y="2"/>
                  </a:lnTo>
                  <a:lnTo>
                    <a:pt x="854" y="65"/>
                  </a:lnTo>
                  <a:lnTo>
                    <a:pt x="847" y="65"/>
                  </a:lnTo>
                  <a:lnTo>
                    <a:pt x="838" y="64"/>
                  </a:lnTo>
                  <a:lnTo>
                    <a:pt x="842" y="1"/>
                  </a:lnTo>
                  <a:close/>
                  <a:moveTo>
                    <a:pt x="773" y="1"/>
                  </a:moveTo>
                  <a:lnTo>
                    <a:pt x="777" y="64"/>
                  </a:lnTo>
                  <a:lnTo>
                    <a:pt x="769" y="65"/>
                  </a:lnTo>
                  <a:lnTo>
                    <a:pt x="761" y="65"/>
                  </a:lnTo>
                  <a:lnTo>
                    <a:pt x="758" y="2"/>
                  </a:lnTo>
                  <a:lnTo>
                    <a:pt x="773" y="1"/>
                  </a:lnTo>
                  <a:close/>
                  <a:moveTo>
                    <a:pt x="800" y="0"/>
                  </a:moveTo>
                  <a:lnTo>
                    <a:pt x="815" y="0"/>
                  </a:lnTo>
                  <a:lnTo>
                    <a:pt x="815" y="64"/>
                  </a:lnTo>
                  <a:lnTo>
                    <a:pt x="812" y="63"/>
                  </a:lnTo>
                  <a:lnTo>
                    <a:pt x="803" y="63"/>
                  </a:lnTo>
                  <a:lnTo>
                    <a:pt x="800" y="64"/>
                  </a:lnTo>
                  <a:lnTo>
                    <a:pt x="8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9pPr>
            </a:lstStyle>
            <a:p>
              <a:pPr>
                <a:defRPr/>
              </a:pPr>
              <a:endParaRPr lang="en-US" sz="1400">
                <a:latin typeface="Arial" charset="0"/>
                <a:ea typeface="+mn-ea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07403085-D70D-44BB-AF40-E9443FF90D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21" y="1304"/>
              <a:ext cx="1715" cy="1715"/>
            </a:xfrm>
            <a:custGeom>
              <a:avLst/>
              <a:gdLst/>
              <a:ahLst/>
              <a:cxnLst>
                <a:cxn ang="0">
                  <a:pos x="702" y="40"/>
                </a:cxn>
                <a:cxn ang="0">
                  <a:pos x="511" y="101"/>
                </a:cxn>
                <a:cxn ang="0">
                  <a:pos x="343" y="204"/>
                </a:cxn>
                <a:cxn ang="0">
                  <a:pos x="204" y="343"/>
                </a:cxn>
                <a:cxn ang="0">
                  <a:pos x="101" y="511"/>
                </a:cxn>
                <a:cxn ang="0">
                  <a:pos x="40" y="703"/>
                </a:cxn>
                <a:cxn ang="0">
                  <a:pos x="27" y="910"/>
                </a:cxn>
                <a:cxn ang="0">
                  <a:pos x="65" y="1111"/>
                </a:cxn>
                <a:cxn ang="0">
                  <a:pos x="147" y="1292"/>
                </a:cxn>
                <a:cxn ang="0">
                  <a:pos x="269" y="1446"/>
                </a:cxn>
                <a:cxn ang="0">
                  <a:pos x="423" y="1568"/>
                </a:cxn>
                <a:cxn ang="0">
                  <a:pos x="604" y="1650"/>
                </a:cxn>
                <a:cxn ang="0">
                  <a:pos x="805" y="1688"/>
                </a:cxn>
                <a:cxn ang="0">
                  <a:pos x="1013" y="1675"/>
                </a:cxn>
                <a:cxn ang="0">
                  <a:pos x="1204" y="1614"/>
                </a:cxn>
                <a:cxn ang="0">
                  <a:pos x="1373" y="1511"/>
                </a:cxn>
                <a:cxn ang="0">
                  <a:pos x="1511" y="1373"/>
                </a:cxn>
                <a:cxn ang="0">
                  <a:pos x="1614" y="1204"/>
                </a:cxn>
                <a:cxn ang="0">
                  <a:pos x="1675" y="1013"/>
                </a:cxn>
                <a:cxn ang="0">
                  <a:pos x="1688" y="805"/>
                </a:cxn>
                <a:cxn ang="0">
                  <a:pos x="1650" y="604"/>
                </a:cxn>
                <a:cxn ang="0">
                  <a:pos x="1568" y="423"/>
                </a:cxn>
                <a:cxn ang="0">
                  <a:pos x="1446" y="269"/>
                </a:cxn>
                <a:cxn ang="0">
                  <a:pos x="1292" y="147"/>
                </a:cxn>
                <a:cxn ang="0">
                  <a:pos x="1111" y="65"/>
                </a:cxn>
                <a:cxn ang="0">
                  <a:pos x="910" y="27"/>
                </a:cxn>
                <a:cxn ang="0">
                  <a:pos x="961" y="6"/>
                </a:cxn>
                <a:cxn ang="0">
                  <a:pos x="1157" y="54"/>
                </a:cxn>
                <a:cxn ang="0">
                  <a:pos x="1332" y="143"/>
                </a:cxn>
                <a:cxn ang="0">
                  <a:pos x="1481" y="269"/>
                </a:cxn>
                <a:cxn ang="0">
                  <a:pos x="1598" y="425"/>
                </a:cxn>
                <a:cxn ang="0">
                  <a:pos x="1678" y="606"/>
                </a:cxn>
                <a:cxn ang="0">
                  <a:pos x="1714" y="806"/>
                </a:cxn>
                <a:cxn ang="0">
                  <a:pos x="1701" y="1012"/>
                </a:cxn>
                <a:cxn ang="0">
                  <a:pos x="1643" y="1203"/>
                </a:cxn>
                <a:cxn ang="0">
                  <a:pos x="1544" y="1372"/>
                </a:cxn>
                <a:cxn ang="0">
                  <a:pos x="1410" y="1514"/>
                </a:cxn>
                <a:cxn ang="0">
                  <a:pos x="1248" y="1622"/>
                </a:cxn>
                <a:cxn ang="0">
                  <a:pos x="1061" y="1691"/>
                </a:cxn>
                <a:cxn ang="0">
                  <a:pos x="858" y="1715"/>
                </a:cxn>
                <a:cxn ang="0">
                  <a:pos x="654" y="1691"/>
                </a:cxn>
                <a:cxn ang="0">
                  <a:pos x="468" y="1622"/>
                </a:cxn>
                <a:cxn ang="0">
                  <a:pos x="305" y="1514"/>
                </a:cxn>
                <a:cxn ang="0">
                  <a:pos x="171" y="1372"/>
                </a:cxn>
                <a:cxn ang="0">
                  <a:pos x="72" y="1203"/>
                </a:cxn>
                <a:cxn ang="0">
                  <a:pos x="14" y="1012"/>
                </a:cxn>
                <a:cxn ang="0">
                  <a:pos x="2" y="806"/>
                </a:cxn>
                <a:cxn ang="0">
                  <a:pos x="37" y="606"/>
                </a:cxn>
                <a:cxn ang="0">
                  <a:pos x="117" y="425"/>
                </a:cxn>
                <a:cxn ang="0">
                  <a:pos x="234" y="269"/>
                </a:cxn>
                <a:cxn ang="0">
                  <a:pos x="383" y="143"/>
                </a:cxn>
                <a:cxn ang="0">
                  <a:pos x="558" y="54"/>
                </a:cxn>
                <a:cxn ang="0">
                  <a:pos x="754" y="6"/>
                </a:cxn>
              </a:cxnLst>
              <a:rect l="0" t="0" r="r" b="b"/>
              <a:pathLst>
                <a:path w="1715" h="1715">
                  <a:moveTo>
                    <a:pt x="858" y="26"/>
                  </a:moveTo>
                  <a:lnTo>
                    <a:pt x="805" y="27"/>
                  </a:lnTo>
                  <a:lnTo>
                    <a:pt x="753" y="32"/>
                  </a:lnTo>
                  <a:lnTo>
                    <a:pt x="702" y="40"/>
                  </a:lnTo>
                  <a:lnTo>
                    <a:pt x="653" y="51"/>
                  </a:lnTo>
                  <a:lnTo>
                    <a:pt x="604" y="65"/>
                  </a:lnTo>
                  <a:lnTo>
                    <a:pt x="557" y="82"/>
                  </a:lnTo>
                  <a:lnTo>
                    <a:pt x="511" y="101"/>
                  </a:lnTo>
                  <a:lnTo>
                    <a:pt x="467" y="123"/>
                  </a:lnTo>
                  <a:lnTo>
                    <a:pt x="423" y="147"/>
                  </a:lnTo>
                  <a:lnTo>
                    <a:pt x="382" y="175"/>
                  </a:lnTo>
                  <a:lnTo>
                    <a:pt x="343" y="204"/>
                  </a:lnTo>
                  <a:lnTo>
                    <a:pt x="305" y="235"/>
                  </a:lnTo>
                  <a:lnTo>
                    <a:pt x="269" y="269"/>
                  </a:lnTo>
                  <a:lnTo>
                    <a:pt x="235" y="305"/>
                  </a:lnTo>
                  <a:lnTo>
                    <a:pt x="204" y="343"/>
                  </a:lnTo>
                  <a:lnTo>
                    <a:pt x="174" y="382"/>
                  </a:lnTo>
                  <a:lnTo>
                    <a:pt x="147" y="423"/>
                  </a:lnTo>
                  <a:lnTo>
                    <a:pt x="123" y="467"/>
                  </a:lnTo>
                  <a:lnTo>
                    <a:pt x="101" y="511"/>
                  </a:lnTo>
                  <a:lnTo>
                    <a:pt x="82" y="557"/>
                  </a:lnTo>
                  <a:lnTo>
                    <a:pt x="65" y="604"/>
                  </a:lnTo>
                  <a:lnTo>
                    <a:pt x="51" y="653"/>
                  </a:lnTo>
                  <a:lnTo>
                    <a:pt x="40" y="703"/>
                  </a:lnTo>
                  <a:lnTo>
                    <a:pt x="32" y="754"/>
                  </a:lnTo>
                  <a:lnTo>
                    <a:pt x="27" y="805"/>
                  </a:lnTo>
                  <a:lnTo>
                    <a:pt x="26" y="858"/>
                  </a:lnTo>
                  <a:lnTo>
                    <a:pt x="27" y="910"/>
                  </a:lnTo>
                  <a:lnTo>
                    <a:pt x="32" y="962"/>
                  </a:lnTo>
                  <a:lnTo>
                    <a:pt x="40" y="1013"/>
                  </a:lnTo>
                  <a:lnTo>
                    <a:pt x="51" y="1062"/>
                  </a:lnTo>
                  <a:lnTo>
                    <a:pt x="65" y="1111"/>
                  </a:lnTo>
                  <a:lnTo>
                    <a:pt x="82" y="1159"/>
                  </a:lnTo>
                  <a:lnTo>
                    <a:pt x="101" y="1204"/>
                  </a:lnTo>
                  <a:lnTo>
                    <a:pt x="123" y="1249"/>
                  </a:lnTo>
                  <a:lnTo>
                    <a:pt x="147" y="1292"/>
                  </a:lnTo>
                  <a:lnTo>
                    <a:pt x="174" y="1333"/>
                  </a:lnTo>
                  <a:lnTo>
                    <a:pt x="204" y="1373"/>
                  </a:lnTo>
                  <a:lnTo>
                    <a:pt x="235" y="1410"/>
                  </a:lnTo>
                  <a:lnTo>
                    <a:pt x="269" y="1446"/>
                  </a:lnTo>
                  <a:lnTo>
                    <a:pt x="305" y="1480"/>
                  </a:lnTo>
                  <a:lnTo>
                    <a:pt x="343" y="1511"/>
                  </a:lnTo>
                  <a:lnTo>
                    <a:pt x="382" y="1541"/>
                  </a:lnTo>
                  <a:lnTo>
                    <a:pt x="423" y="1568"/>
                  </a:lnTo>
                  <a:lnTo>
                    <a:pt x="467" y="1592"/>
                  </a:lnTo>
                  <a:lnTo>
                    <a:pt x="511" y="1614"/>
                  </a:lnTo>
                  <a:lnTo>
                    <a:pt x="557" y="1633"/>
                  </a:lnTo>
                  <a:lnTo>
                    <a:pt x="604" y="1650"/>
                  </a:lnTo>
                  <a:lnTo>
                    <a:pt x="653" y="1664"/>
                  </a:lnTo>
                  <a:lnTo>
                    <a:pt x="702" y="1675"/>
                  </a:lnTo>
                  <a:lnTo>
                    <a:pt x="753" y="1683"/>
                  </a:lnTo>
                  <a:lnTo>
                    <a:pt x="805" y="1688"/>
                  </a:lnTo>
                  <a:lnTo>
                    <a:pt x="858" y="1690"/>
                  </a:lnTo>
                  <a:lnTo>
                    <a:pt x="910" y="1688"/>
                  </a:lnTo>
                  <a:lnTo>
                    <a:pt x="962" y="1683"/>
                  </a:lnTo>
                  <a:lnTo>
                    <a:pt x="1013" y="1675"/>
                  </a:lnTo>
                  <a:lnTo>
                    <a:pt x="1062" y="1664"/>
                  </a:lnTo>
                  <a:lnTo>
                    <a:pt x="1111" y="1650"/>
                  </a:lnTo>
                  <a:lnTo>
                    <a:pt x="1159" y="1633"/>
                  </a:lnTo>
                  <a:lnTo>
                    <a:pt x="1204" y="1614"/>
                  </a:lnTo>
                  <a:lnTo>
                    <a:pt x="1249" y="1592"/>
                  </a:lnTo>
                  <a:lnTo>
                    <a:pt x="1292" y="1568"/>
                  </a:lnTo>
                  <a:lnTo>
                    <a:pt x="1333" y="1541"/>
                  </a:lnTo>
                  <a:lnTo>
                    <a:pt x="1373" y="1511"/>
                  </a:lnTo>
                  <a:lnTo>
                    <a:pt x="1410" y="1480"/>
                  </a:lnTo>
                  <a:lnTo>
                    <a:pt x="1446" y="1446"/>
                  </a:lnTo>
                  <a:lnTo>
                    <a:pt x="1480" y="1410"/>
                  </a:lnTo>
                  <a:lnTo>
                    <a:pt x="1511" y="1373"/>
                  </a:lnTo>
                  <a:lnTo>
                    <a:pt x="1541" y="1333"/>
                  </a:lnTo>
                  <a:lnTo>
                    <a:pt x="1568" y="1292"/>
                  </a:lnTo>
                  <a:lnTo>
                    <a:pt x="1592" y="1249"/>
                  </a:lnTo>
                  <a:lnTo>
                    <a:pt x="1614" y="1204"/>
                  </a:lnTo>
                  <a:lnTo>
                    <a:pt x="1633" y="1159"/>
                  </a:lnTo>
                  <a:lnTo>
                    <a:pt x="1650" y="1111"/>
                  </a:lnTo>
                  <a:lnTo>
                    <a:pt x="1664" y="1062"/>
                  </a:lnTo>
                  <a:lnTo>
                    <a:pt x="1675" y="1013"/>
                  </a:lnTo>
                  <a:lnTo>
                    <a:pt x="1683" y="962"/>
                  </a:lnTo>
                  <a:lnTo>
                    <a:pt x="1688" y="910"/>
                  </a:lnTo>
                  <a:lnTo>
                    <a:pt x="1690" y="858"/>
                  </a:lnTo>
                  <a:lnTo>
                    <a:pt x="1688" y="805"/>
                  </a:lnTo>
                  <a:lnTo>
                    <a:pt x="1683" y="754"/>
                  </a:lnTo>
                  <a:lnTo>
                    <a:pt x="1675" y="703"/>
                  </a:lnTo>
                  <a:lnTo>
                    <a:pt x="1664" y="653"/>
                  </a:lnTo>
                  <a:lnTo>
                    <a:pt x="1650" y="604"/>
                  </a:lnTo>
                  <a:lnTo>
                    <a:pt x="1633" y="557"/>
                  </a:lnTo>
                  <a:lnTo>
                    <a:pt x="1614" y="511"/>
                  </a:lnTo>
                  <a:lnTo>
                    <a:pt x="1592" y="467"/>
                  </a:lnTo>
                  <a:lnTo>
                    <a:pt x="1568" y="423"/>
                  </a:lnTo>
                  <a:lnTo>
                    <a:pt x="1541" y="382"/>
                  </a:lnTo>
                  <a:lnTo>
                    <a:pt x="1511" y="343"/>
                  </a:lnTo>
                  <a:lnTo>
                    <a:pt x="1480" y="305"/>
                  </a:lnTo>
                  <a:lnTo>
                    <a:pt x="1446" y="269"/>
                  </a:lnTo>
                  <a:lnTo>
                    <a:pt x="1410" y="235"/>
                  </a:lnTo>
                  <a:lnTo>
                    <a:pt x="1373" y="204"/>
                  </a:lnTo>
                  <a:lnTo>
                    <a:pt x="1333" y="175"/>
                  </a:lnTo>
                  <a:lnTo>
                    <a:pt x="1292" y="147"/>
                  </a:lnTo>
                  <a:lnTo>
                    <a:pt x="1249" y="123"/>
                  </a:lnTo>
                  <a:lnTo>
                    <a:pt x="1204" y="101"/>
                  </a:lnTo>
                  <a:lnTo>
                    <a:pt x="1159" y="82"/>
                  </a:lnTo>
                  <a:lnTo>
                    <a:pt x="1111" y="65"/>
                  </a:lnTo>
                  <a:lnTo>
                    <a:pt x="1062" y="51"/>
                  </a:lnTo>
                  <a:lnTo>
                    <a:pt x="1013" y="40"/>
                  </a:lnTo>
                  <a:lnTo>
                    <a:pt x="962" y="32"/>
                  </a:lnTo>
                  <a:lnTo>
                    <a:pt x="910" y="27"/>
                  </a:lnTo>
                  <a:lnTo>
                    <a:pt x="858" y="26"/>
                  </a:lnTo>
                  <a:close/>
                  <a:moveTo>
                    <a:pt x="858" y="0"/>
                  </a:moveTo>
                  <a:lnTo>
                    <a:pt x="910" y="2"/>
                  </a:lnTo>
                  <a:lnTo>
                    <a:pt x="961" y="6"/>
                  </a:lnTo>
                  <a:lnTo>
                    <a:pt x="1012" y="14"/>
                  </a:lnTo>
                  <a:lnTo>
                    <a:pt x="1061" y="25"/>
                  </a:lnTo>
                  <a:lnTo>
                    <a:pt x="1110" y="38"/>
                  </a:lnTo>
                  <a:lnTo>
                    <a:pt x="1157" y="54"/>
                  </a:lnTo>
                  <a:lnTo>
                    <a:pt x="1203" y="73"/>
                  </a:lnTo>
                  <a:lnTo>
                    <a:pt x="1248" y="93"/>
                  </a:lnTo>
                  <a:lnTo>
                    <a:pt x="1290" y="117"/>
                  </a:lnTo>
                  <a:lnTo>
                    <a:pt x="1332" y="143"/>
                  </a:lnTo>
                  <a:lnTo>
                    <a:pt x="1372" y="171"/>
                  </a:lnTo>
                  <a:lnTo>
                    <a:pt x="1410" y="202"/>
                  </a:lnTo>
                  <a:lnTo>
                    <a:pt x="1446" y="234"/>
                  </a:lnTo>
                  <a:lnTo>
                    <a:pt x="1481" y="269"/>
                  </a:lnTo>
                  <a:lnTo>
                    <a:pt x="1514" y="305"/>
                  </a:lnTo>
                  <a:lnTo>
                    <a:pt x="1544" y="343"/>
                  </a:lnTo>
                  <a:lnTo>
                    <a:pt x="1572" y="383"/>
                  </a:lnTo>
                  <a:lnTo>
                    <a:pt x="1598" y="425"/>
                  </a:lnTo>
                  <a:lnTo>
                    <a:pt x="1622" y="468"/>
                  </a:lnTo>
                  <a:lnTo>
                    <a:pt x="1643" y="512"/>
                  </a:lnTo>
                  <a:lnTo>
                    <a:pt x="1661" y="558"/>
                  </a:lnTo>
                  <a:lnTo>
                    <a:pt x="1678" y="606"/>
                  </a:lnTo>
                  <a:lnTo>
                    <a:pt x="1691" y="654"/>
                  </a:lnTo>
                  <a:lnTo>
                    <a:pt x="1701" y="704"/>
                  </a:lnTo>
                  <a:lnTo>
                    <a:pt x="1709" y="754"/>
                  </a:lnTo>
                  <a:lnTo>
                    <a:pt x="1714" y="806"/>
                  </a:lnTo>
                  <a:lnTo>
                    <a:pt x="1715" y="858"/>
                  </a:lnTo>
                  <a:lnTo>
                    <a:pt x="1714" y="910"/>
                  </a:lnTo>
                  <a:lnTo>
                    <a:pt x="1709" y="961"/>
                  </a:lnTo>
                  <a:lnTo>
                    <a:pt x="1701" y="1012"/>
                  </a:lnTo>
                  <a:lnTo>
                    <a:pt x="1691" y="1061"/>
                  </a:lnTo>
                  <a:lnTo>
                    <a:pt x="1678" y="1110"/>
                  </a:lnTo>
                  <a:lnTo>
                    <a:pt x="1661" y="1157"/>
                  </a:lnTo>
                  <a:lnTo>
                    <a:pt x="1643" y="1203"/>
                  </a:lnTo>
                  <a:lnTo>
                    <a:pt x="1622" y="1248"/>
                  </a:lnTo>
                  <a:lnTo>
                    <a:pt x="1598" y="1290"/>
                  </a:lnTo>
                  <a:lnTo>
                    <a:pt x="1572" y="1332"/>
                  </a:lnTo>
                  <a:lnTo>
                    <a:pt x="1544" y="1372"/>
                  </a:lnTo>
                  <a:lnTo>
                    <a:pt x="1514" y="1410"/>
                  </a:lnTo>
                  <a:lnTo>
                    <a:pt x="1481" y="1447"/>
                  </a:lnTo>
                  <a:lnTo>
                    <a:pt x="1446" y="1481"/>
                  </a:lnTo>
                  <a:lnTo>
                    <a:pt x="1410" y="1514"/>
                  </a:lnTo>
                  <a:lnTo>
                    <a:pt x="1372" y="1544"/>
                  </a:lnTo>
                  <a:lnTo>
                    <a:pt x="1332" y="1572"/>
                  </a:lnTo>
                  <a:lnTo>
                    <a:pt x="1290" y="1598"/>
                  </a:lnTo>
                  <a:lnTo>
                    <a:pt x="1248" y="1622"/>
                  </a:lnTo>
                  <a:lnTo>
                    <a:pt x="1203" y="1643"/>
                  </a:lnTo>
                  <a:lnTo>
                    <a:pt x="1157" y="1662"/>
                  </a:lnTo>
                  <a:lnTo>
                    <a:pt x="1110" y="1678"/>
                  </a:lnTo>
                  <a:lnTo>
                    <a:pt x="1061" y="1691"/>
                  </a:lnTo>
                  <a:lnTo>
                    <a:pt x="1012" y="1701"/>
                  </a:lnTo>
                  <a:lnTo>
                    <a:pt x="961" y="1709"/>
                  </a:lnTo>
                  <a:lnTo>
                    <a:pt x="910" y="1714"/>
                  </a:lnTo>
                  <a:lnTo>
                    <a:pt x="858" y="1715"/>
                  </a:lnTo>
                  <a:lnTo>
                    <a:pt x="805" y="1714"/>
                  </a:lnTo>
                  <a:lnTo>
                    <a:pt x="754" y="1709"/>
                  </a:lnTo>
                  <a:lnTo>
                    <a:pt x="703" y="1701"/>
                  </a:lnTo>
                  <a:lnTo>
                    <a:pt x="654" y="1691"/>
                  </a:lnTo>
                  <a:lnTo>
                    <a:pt x="606" y="1678"/>
                  </a:lnTo>
                  <a:lnTo>
                    <a:pt x="558" y="1662"/>
                  </a:lnTo>
                  <a:lnTo>
                    <a:pt x="512" y="1643"/>
                  </a:lnTo>
                  <a:lnTo>
                    <a:pt x="468" y="1622"/>
                  </a:lnTo>
                  <a:lnTo>
                    <a:pt x="425" y="1598"/>
                  </a:lnTo>
                  <a:lnTo>
                    <a:pt x="383" y="1572"/>
                  </a:lnTo>
                  <a:lnTo>
                    <a:pt x="343" y="1544"/>
                  </a:lnTo>
                  <a:lnTo>
                    <a:pt x="305" y="1514"/>
                  </a:lnTo>
                  <a:lnTo>
                    <a:pt x="269" y="1481"/>
                  </a:lnTo>
                  <a:lnTo>
                    <a:pt x="234" y="1447"/>
                  </a:lnTo>
                  <a:lnTo>
                    <a:pt x="202" y="1410"/>
                  </a:lnTo>
                  <a:lnTo>
                    <a:pt x="171" y="1372"/>
                  </a:lnTo>
                  <a:lnTo>
                    <a:pt x="143" y="1332"/>
                  </a:lnTo>
                  <a:lnTo>
                    <a:pt x="117" y="1290"/>
                  </a:lnTo>
                  <a:lnTo>
                    <a:pt x="93" y="1248"/>
                  </a:lnTo>
                  <a:lnTo>
                    <a:pt x="72" y="1203"/>
                  </a:lnTo>
                  <a:lnTo>
                    <a:pt x="54" y="1157"/>
                  </a:lnTo>
                  <a:lnTo>
                    <a:pt x="37" y="1110"/>
                  </a:lnTo>
                  <a:lnTo>
                    <a:pt x="24" y="1061"/>
                  </a:lnTo>
                  <a:lnTo>
                    <a:pt x="14" y="1012"/>
                  </a:lnTo>
                  <a:lnTo>
                    <a:pt x="6" y="961"/>
                  </a:lnTo>
                  <a:lnTo>
                    <a:pt x="2" y="910"/>
                  </a:lnTo>
                  <a:lnTo>
                    <a:pt x="0" y="858"/>
                  </a:lnTo>
                  <a:lnTo>
                    <a:pt x="2" y="806"/>
                  </a:lnTo>
                  <a:lnTo>
                    <a:pt x="6" y="754"/>
                  </a:lnTo>
                  <a:lnTo>
                    <a:pt x="14" y="704"/>
                  </a:lnTo>
                  <a:lnTo>
                    <a:pt x="24" y="654"/>
                  </a:lnTo>
                  <a:lnTo>
                    <a:pt x="37" y="606"/>
                  </a:lnTo>
                  <a:lnTo>
                    <a:pt x="54" y="558"/>
                  </a:lnTo>
                  <a:lnTo>
                    <a:pt x="72" y="512"/>
                  </a:lnTo>
                  <a:lnTo>
                    <a:pt x="93" y="468"/>
                  </a:lnTo>
                  <a:lnTo>
                    <a:pt x="117" y="425"/>
                  </a:lnTo>
                  <a:lnTo>
                    <a:pt x="143" y="383"/>
                  </a:lnTo>
                  <a:lnTo>
                    <a:pt x="171" y="343"/>
                  </a:lnTo>
                  <a:lnTo>
                    <a:pt x="202" y="305"/>
                  </a:lnTo>
                  <a:lnTo>
                    <a:pt x="234" y="269"/>
                  </a:lnTo>
                  <a:lnTo>
                    <a:pt x="269" y="234"/>
                  </a:lnTo>
                  <a:lnTo>
                    <a:pt x="305" y="202"/>
                  </a:lnTo>
                  <a:lnTo>
                    <a:pt x="343" y="171"/>
                  </a:lnTo>
                  <a:lnTo>
                    <a:pt x="383" y="143"/>
                  </a:lnTo>
                  <a:lnTo>
                    <a:pt x="425" y="117"/>
                  </a:lnTo>
                  <a:lnTo>
                    <a:pt x="468" y="93"/>
                  </a:lnTo>
                  <a:lnTo>
                    <a:pt x="512" y="73"/>
                  </a:lnTo>
                  <a:lnTo>
                    <a:pt x="558" y="54"/>
                  </a:lnTo>
                  <a:lnTo>
                    <a:pt x="606" y="38"/>
                  </a:lnTo>
                  <a:lnTo>
                    <a:pt x="654" y="25"/>
                  </a:lnTo>
                  <a:lnTo>
                    <a:pt x="703" y="14"/>
                  </a:lnTo>
                  <a:lnTo>
                    <a:pt x="754" y="6"/>
                  </a:lnTo>
                  <a:lnTo>
                    <a:pt x="805" y="2"/>
                  </a:lnTo>
                  <a:lnTo>
                    <a:pt x="8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9pPr>
            </a:lstStyle>
            <a:p>
              <a:pPr>
                <a:defRPr/>
              </a:pPr>
              <a:endParaRPr lang="en-US" sz="1400">
                <a:latin typeface="Arial" charset="0"/>
                <a:ea typeface="+mn-ea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82137699-D903-4259-87A8-21B6E7D19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2" y="1899"/>
              <a:ext cx="1293" cy="728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1293" y="583"/>
                </a:cxn>
                <a:cxn ang="0">
                  <a:pos x="1273" y="621"/>
                </a:cxn>
                <a:cxn ang="0">
                  <a:pos x="1250" y="658"/>
                </a:cxn>
                <a:cxn ang="0">
                  <a:pos x="1225" y="694"/>
                </a:cxn>
                <a:cxn ang="0">
                  <a:pos x="1198" y="728"/>
                </a:cxn>
                <a:cxn ang="0">
                  <a:pos x="647" y="231"/>
                </a:cxn>
                <a:cxn ang="0">
                  <a:pos x="95" y="728"/>
                </a:cxn>
                <a:cxn ang="0">
                  <a:pos x="68" y="694"/>
                </a:cxn>
                <a:cxn ang="0">
                  <a:pos x="43" y="658"/>
                </a:cxn>
                <a:cxn ang="0">
                  <a:pos x="20" y="621"/>
                </a:cxn>
                <a:cxn ang="0">
                  <a:pos x="0" y="583"/>
                </a:cxn>
                <a:cxn ang="0">
                  <a:pos x="647" y="0"/>
                </a:cxn>
              </a:cxnLst>
              <a:rect l="0" t="0" r="r" b="b"/>
              <a:pathLst>
                <a:path w="1293" h="728">
                  <a:moveTo>
                    <a:pt x="647" y="0"/>
                  </a:moveTo>
                  <a:lnTo>
                    <a:pt x="1293" y="583"/>
                  </a:lnTo>
                  <a:lnTo>
                    <a:pt x="1273" y="621"/>
                  </a:lnTo>
                  <a:lnTo>
                    <a:pt x="1250" y="658"/>
                  </a:lnTo>
                  <a:lnTo>
                    <a:pt x="1225" y="694"/>
                  </a:lnTo>
                  <a:lnTo>
                    <a:pt x="1198" y="728"/>
                  </a:lnTo>
                  <a:lnTo>
                    <a:pt x="647" y="231"/>
                  </a:lnTo>
                  <a:lnTo>
                    <a:pt x="95" y="728"/>
                  </a:lnTo>
                  <a:lnTo>
                    <a:pt x="68" y="694"/>
                  </a:lnTo>
                  <a:lnTo>
                    <a:pt x="43" y="658"/>
                  </a:lnTo>
                  <a:lnTo>
                    <a:pt x="20" y="621"/>
                  </a:lnTo>
                  <a:lnTo>
                    <a:pt x="0" y="583"/>
                  </a:lnTo>
                  <a:lnTo>
                    <a:pt x="6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  <a:cs typeface="+mn-cs"/>
                </a:defRPr>
              </a:lvl9pPr>
            </a:lstStyle>
            <a:p>
              <a:pPr>
                <a:defRPr/>
              </a:pPr>
              <a:endParaRPr lang="en-US" sz="1400">
                <a:latin typeface="Arial" charset="0"/>
                <a:ea typeface="+mn-ea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B9926BC-BD5F-4949-8C03-403D9D2D4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12192000" cy="152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  <a:cs typeface="+mn-cs"/>
              </a:defRPr>
            </a:lvl9pPr>
          </a:lstStyle>
          <a:p>
            <a:pPr>
              <a:defRPr/>
            </a:pPr>
            <a:endParaRPr lang="en-US" sz="1800">
              <a:latin typeface="Arial" charset="0"/>
              <a:ea typeface="+mn-ea"/>
            </a:endParaRPr>
          </a:p>
        </p:txBody>
      </p:sp>
      <p:pic>
        <p:nvPicPr>
          <p:cNvPr id="1029" name="Picture 12" descr="College of Nursing White.png">
            <a:extLst>
              <a:ext uri="{FF2B5EF4-FFF2-40B4-BE49-F238E27FC236}">
                <a16:creationId xmlns:a16="http://schemas.microsoft.com/office/drawing/2014/main" id="{E7546E96-30F2-4F85-A50D-4A0263D620D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95250"/>
            <a:ext cx="40640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597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title"/>
          </p:nvPr>
        </p:nvSpPr>
        <p:spPr>
          <a:xfrm>
            <a:off x="511728" y="1010872"/>
            <a:ext cx="11241248" cy="3326643"/>
          </a:xfrm>
          <a:prstGeom prst="rect">
            <a:avLst/>
          </a:prstGeom>
        </p:spPr>
        <p:txBody>
          <a:bodyPr wrap="square" lIns="91433" tIns="91433" rIns="91433" bIns="91433" anchor="ctr" anchorCtr="0">
            <a:noAutofit/>
          </a:bodyPr>
          <a:lstStyle/>
          <a:p>
            <a:pPr algn="l"/>
            <a:r>
              <a:rPr lang="en-US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Plan Coverage/Authorization</a:t>
            </a:r>
            <a:br>
              <a:rPr lang="en-US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-Assessment for treatment planning of chronic pain management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-Current interventions: non-pharmacologic, pharmacologic, surgical, complementary, psychotherapeutic, internal modulation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-Interventions currently payed for by BCBSM/BCN</a:t>
            </a:r>
            <a:endParaRPr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609600" y="4815280"/>
            <a:ext cx="10972800" cy="1541069"/>
          </a:xfrm>
          <a:prstGeom prst="rect">
            <a:avLst/>
          </a:prstGeom>
        </p:spPr>
        <p:txBody>
          <a:bodyPr wrap="square" lIns="91433" tIns="91433" rIns="91433" bIns="91433" anchor="t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William T. Beecroft, M.D.</a:t>
            </a:r>
          </a:p>
          <a:p>
            <a:pPr algn="r">
              <a:spcBef>
                <a:spcPts val="0"/>
              </a:spcBef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Medical Director for Behavioral Health</a:t>
            </a:r>
          </a:p>
          <a:p>
            <a:pPr algn="r">
              <a:spcBef>
                <a:spcPts val="0"/>
              </a:spcBef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Blue Cross Blue Shield of Michigan</a:t>
            </a:r>
            <a:r>
              <a:rPr lang="en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" sz="2133" dirty="0">
                <a:solidFill>
                  <a:srgbClr val="92D050"/>
                </a:solidFill>
              </a:rPr>
            </a:br>
            <a:endParaRPr lang="en" sz="6400" dirty="0">
              <a:solidFill>
                <a:srgbClr val="92D05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algn="r" defTabSz="1219170"/>
            <a:fld id="{00000000-1234-1234-1234-123412341234}" type="slidenum">
              <a:rPr lang="en" sz="1200" ker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 defTabSz="1219170"/>
              <a:t>1</a:t>
            </a:fld>
            <a:endParaRPr lang="en" sz="1200" kern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559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91433" tIns="91433" rIns="91433" bIns="91433" anchor="ctr" anchorCtr="0">
            <a:noAutofit/>
          </a:bodyPr>
          <a:lstStyle/>
          <a:p>
            <a:pPr algn="ctr"/>
            <a:r>
              <a:rPr lang="en-US" b="1" dirty="0">
                <a:solidFill>
                  <a:srgbClr val="92D050"/>
                </a:solidFill>
                <a:latin typeface="Bradley Hand ITC" panose="03070402050302030203" pitchFamily="66" charset="0"/>
              </a:rPr>
              <a:t>Thank you</a:t>
            </a:r>
            <a:endParaRPr b="1" dirty="0">
              <a:solidFill>
                <a:srgbClr val="92D05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wrap="square" lIns="91433" tIns="91433" rIns="91433" bIns="91433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6400" dirty="0">
                <a:solidFill>
                  <a:srgbClr val="92D050"/>
                </a:solidFill>
              </a:rPr>
              <a:t>Questions</a:t>
            </a:r>
            <a:r>
              <a:rPr lang="en" sz="2133" dirty="0">
                <a:solidFill>
                  <a:srgbClr val="92D050"/>
                </a:solidFill>
              </a:rPr>
              <a:t> </a:t>
            </a:r>
            <a:br>
              <a:rPr lang="en" sz="2133" dirty="0">
                <a:solidFill>
                  <a:srgbClr val="92D050"/>
                </a:solidFill>
              </a:rPr>
            </a:br>
            <a:endParaRPr lang="en" sz="6400" dirty="0">
              <a:solidFill>
                <a:srgbClr val="92D05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algn="r" defTabSz="1219170"/>
            <a:fld id="{00000000-1234-1234-1234-123412341234}" type="slidenum">
              <a:rPr lang="en" sz="1200" ker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 defTabSz="1219170"/>
              <a:t>2</a:t>
            </a:fld>
            <a:endParaRPr lang="en" sz="1200" kern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C:\Users\Lisa\AppData\Local\Microsoft\Windows\INetCache\IE\WQGOGIF7\question-mark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520" y="4023360"/>
            <a:ext cx="2194560" cy="292608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497879"/>
      </p:ext>
    </p:extLst>
  </p:cSld>
  <p:clrMapOvr>
    <a:masterClrMapping/>
  </p:clrMapOvr>
</p:sld>
</file>

<file path=ppt/theme/theme1.xml><?xml version="1.0" encoding="utf-8"?>
<a:theme xmlns:a="http://schemas.openxmlformats.org/drawingml/2006/main" name="2012_Powerpoint_whitebkgrn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30</Words>
  <Application>Microsoft Office PowerPoint</Application>
  <PresentationFormat>Widescreen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Bradley Hand ITC</vt:lpstr>
      <vt:lpstr>Calibri</vt:lpstr>
      <vt:lpstr>2012_Powerpoint_whitebkgrnd</vt:lpstr>
      <vt:lpstr>Health Plan Coverage/Authorization  -Assessment for treatment planning of chronic pain management  -Current interventions: non-pharmacologic, pharmacologic, surgical, complementary, psychotherapeutic, internal modulation  -Interventions currently payed for by BCBSM/BCN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Health Issues and Services Related to Pain</dc:title>
  <dc:creator>Aguilar, Rosalva</dc:creator>
  <cp:lastModifiedBy>Aguilar, Rosalva</cp:lastModifiedBy>
  <cp:revision>7</cp:revision>
  <dcterms:created xsi:type="dcterms:W3CDTF">2020-01-21T20:25:32Z</dcterms:created>
  <dcterms:modified xsi:type="dcterms:W3CDTF">2020-01-30T15:41:26Z</dcterms:modified>
</cp:coreProperties>
</file>