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C"/>
    <a:srgbClr val="18453B"/>
    <a:srgbClr val="004F39"/>
    <a:srgbClr val="E66B5B"/>
    <a:srgbClr val="B4C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C1F38C-1E4A-4663-84A6-84563ACCFDD1}" type="datetimeFigureOut">
              <a:rPr lang="en-US" altLang="en-US"/>
              <a:pPr/>
              <a:t>1/31/2020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332713-C93F-4891-B889-78BC2C0B73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C35CD1-B6C7-4091-8788-C76CFBB7A4E8}" type="datetimeFigureOut">
              <a:rPr lang="en-US" altLang="en-US"/>
              <a:pPr/>
              <a:t>1/31/2020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B818CF-96F2-41E9-92AA-073CD57E8D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035FB9-29D1-4353-91B6-16D27A846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75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7921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3D0C62-6201-48AF-9BB1-71DC2A82E5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23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7545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4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4109D-FE4D-486F-8518-8FE4580B8F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35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371600"/>
            <a:ext cx="8229600" cy="99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84438"/>
            <a:ext cx="8229600" cy="3687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Bullet Here</a:t>
            </a:r>
          </a:p>
          <a:p>
            <a:pPr lvl="1"/>
            <a:r>
              <a:rPr lang="en-US" dirty="0"/>
              <a:t>Bullet Here</a:t>
            </a:r>
          </a:p>
          <a:p>
            <a:pPr lvl="1"/>
            <a:r>
              <a:rPr lang="en-US" dirty="0"/>
              <a:t>Bullet Here</a:t>
            </a:r>
          </a:p>
          <a:p>
            <a:pPr lvl="1"/>
            <a:r>
              <a:rPr lang="en-US" dirty="0"/>
              <a:t>Bullet Here</a:t>
            </a:r>
          </a:p>
          <a:p>
            <a:pPr lvl="1"/>
            <a:r>
              <a:rPr lang="en-US" dirty="0"/>
              <a:t>Bullet Here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9D6317-1C46-4C8D-8F8D-B2396BB49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91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D34C16-80C5-405E-8F9F-FEACF34DE5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32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5562"/>
            <a:ext cx="8229600" cy="7318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8FDA97-6673-4259-8F8F-B467AD75E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48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7921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799"/>
            <a:ext cx="4040188" cy="5334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3200"/>
            <a:ext cx="4040188" cy="3382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9799"/>
            <a:ext cx="4041775" cy="5334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382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900737-A98E-4B9A-8290-2EBAAB643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21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7921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3BFA25-0ECD-4F5E-823B-1CD87EE2D3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30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0918C8-6C23-4BB5-BEBF-E3652EA7C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50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6858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EE391B-9F7B-4DD0-BCD1-4C3E04D770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14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B9E610-1524-4F31-B668-71127D8AF3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78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7"/>
          <p:cNvSpPr>
            <a:spLocks noChangeArrowheads="1"/>
          </p:cNvSpPr>
          <p:nvPr userDrawn="1"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1845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1027" name="Picture 11" descr="College of Nursing Whit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3829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7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1845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228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767D8EFC-7BED-41B1-876A-F4568A5CB3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150177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5400" dirty="0"/>
              <a:t>Wrap Up &amp; Next Steps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003550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i="1" dirty="0">
                <a:solidFill>
                  <a:srgbClr val="00703C"/>
                </a:solidFill>
              </a:rPr>
              <a:t>The New Reality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>
              <a:defRPr/>
            </a:pPr>
            <a:fld id="{EA90BF7B-8DA8-49DA-A9B1-8F03AF8D3DDF}" type="slidenum">
              <a:rPr lang="en-US">
                <a:ln>
                  <a:solidFill>
                    <a:schemeClr val="bg1"/>
                  </a:solidFill>
                </a:ln>
                <a:latin typeface="Arial" charset="0"/>
                <a:ea typeface="ＭＳ Ｐゴシック" charset="0"/>
              </a:rPr>
              <a:pPr>
                <a:defRPr/>
              </a:pPr>
              <a:t>1</a:t>
            </a:fld>
            <a:endParaRPr lang="en-US" dirty="0">
              <a:ln>
                <a:solidFill>
                  <a:schemeClr val="bg1"/>
                </a:solidFill>
              </a:ln>
              <a:latin typeface="Arial" charset="0"/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2EA4AE-E39C-4A6F-964B-27115D7D042A}"/>
              </a:ext>
            </a:extLst>
          </p:cNvPr>
          <p:cNvSpPr txBox="1"/>
          <p:nvPr/>
        </p:nvSpPr>
        <p:spPr>
          <a:xfrm>
            <a:off x="3200400" y="4876800"/>
            <a:ext cx="4693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3200" dirty="0"/>
              <a:t>Linda Vail, MPA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REMINDERS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84438"/>
            <a:ext cx="8229600" cy="3916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Scan Out</a:t>
            </a:r>
          </a:p>
          <a:p>
            <a:r>
              <a:rPr lang="en-US" altLang="en-US" dirty="0"/>
              <a:t>Complete Evaluation sent via email</a:t>
            </a:r>
          </a:p>
          <a:p>
            <a:r>
              <a:rPr lang="en-US" altLang="en-US" dirty="0"/>
              <a:t>Save Certificate </a:t>
            </a:r>
            <a:r>
              <a:rPr lang="en-US" altLang="en-US" sz="2800" dirty="0"/>
              <a:t>(available at the end of the evaluation) </a:t>
            </a:r>
          </a:p>
          <a:p>
            <a:r>
              <a:rPr lang="en-US" altLang="en-US" dirty="0"/>
              <a:t>Retain Conference materials for records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 algn="ctr">
              <a:buNone/>
            </a:pPr>
            <a:r>
              <a:rPr lang="en-US" altLang="en-US" sz="2800" dirty="0"/>
              <a:t> </a:t>
            </a:r>
            <a:r>
              <a:rPr lang="en-US" altLang="en-US" sz="4000" dirty="0"/>
              <a:t>THANK YOU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>
              <a:defRPr/>
            </a:pPr>
            <a:fld id="{1614BE0A-3D65-4987-A1D8-552450B40330}" type="slidenum">
              <a:rPr lang="en-US">
                <a:ln>
                  <a:solidFill>
                    <a:schemeClr val="bg1"/>
                  </a:solidFill>
                </a:ln>
                <a:latin typeface="Arial" charset="0"/>
                <a:ea typeface="ＭＳ Ｐゴシック" charset="0"/>
              </a:rPr>
              <a:pPr>
                <a:defRPr/>
              </a:pPr>
              <a:t>2</a:t>
            </a:fld>
            <a:endParaRPr lang="en-US" dirty="0">
              <a:ln>
                <a:solidFill>
                  <a:schemeClr val="bg1"/>
                </a:solidFill>
              </a:ln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Wrap Up &amp; Next Steps </vt:lpstr>
      <vt:lpstr>REMINDERS</vt:lpstr>
    </vt:vector>
  </TitlesOfParts>
  <Company>Michigan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Headline Here</dc:title>
  <dc:creator>przybyan</dc:creator>
  <cp:lastModifiedBy>Forrest, Kathy</cp:lastModifiedBy>
  <cp:revision>18</cp:revision>
  <dcterms:created xsi:type="dcterms:W3CDTF">2008-11-24T15:22:07Z</dcterms:created>
  <dcterms:modified xsi:type="dcterms:W3CDTF">2020-01-31T19:25:29Z</dcterms:modified>
</cp:coreProperties>
</file>